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50D0-072F-48F7-8113-2090E84972C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21FA-F005-4C06-92F2-62B90BB33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7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50D0-072F-48F7-8113-2090E84972C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21FA-F005-4C06-92F2-62B90BB33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5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50D0-072F-48F7-8113-2090E84972C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21FA-F005-4C06-92F2-62B90BB33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2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50D0-072F-48F7-8113-2090E84972C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21FA-F005-4C06-92F2-62B90BB33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5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50D0-072F-48F7-8113-2090E84972C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21FA-F005-4C06-92F2-62B90BB33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6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50D0-072F-48F7-8113-2090E84972C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21FA-F005-4C06-92F2-62B90BB33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1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50D0-072F-48F7-8113-2090E84972C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21FA-F005-4C06-92F2-62B90BB33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7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50D0-072F-48F7-8113-2090E84972C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21FA-F005-4C06-92F2-62B90BB33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9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50D0-072F-48F7-8113-2090E84972C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21FA-F005-4C06-92F2-62B90BB33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0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50D0-072F-48F7-8113-2090E84972C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21FA-F005-4C06-92F2-62B90BB33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9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50D0-072F-48F7-8113-2090E84972C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21FA-F005-4C06-92F2-62B90BB33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0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450D0-072F-48F7-8113-2090E84972C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21FA-F005-4C06-92F2-62B90BB33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4 Reasons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38" y="1072055"/>
            <a:ext cx="8879864" cy="496930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[US Involvement in the Middle East]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AutoNum type="arabicPeriod"/>
            </a:pPr>
            <a:r>
              <a:rPr lang="en-US" sz="3600" dirty="0" smtClean="0"/>
              <a:t>Safeguard human rights and promote justice</a:t>
            </a:r>
          </a:p>
          <a:p>
            <a:pPr>
              <a:buAutoNum type="arabicPeriod"/>
            </a:pPr>
            <a:r>
              <a:rPr lang="en-US" sz="3600" dirty="0" smtClean="0"/>
              <a:t>Protect Israel’s right to exist</a:t>
            </a:r>
          </a:p>
          <a:p>
            <a:pPr>
              <a:buAutoNum type="arabicPeriod"/>
            </a:pPr>
            <a:r>
              <a:rPr lang="en-US" sz="3600" dirty="0" smtClean="0"/>
              <a:t>Protect the flow of oil to the US &amp; our allies</a:t>
            </a:r>
          </a:p>
          <a:p>
            <a:pPr>
              <a:buAutoNum type="arabicPeriod"/>
            </a:pPr>
            <a:r>
              <a:rPr lang="en-US" sz="3600" dirty="0" smtClean="0"/>
              <a:t>Keep weapons of mass destruction out of the hands of dictators/terrorists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85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4 Reasons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Reasons</dc:title>
  <dc:creator>Brookelynn Ashworth</dc:creator>
  <cp:lastModifiedBy>Brookelynn Ashworth</cp:lastModifiedBy>
  <cp:revision>1</cp:revision>
  <dcterms:created xsi:type="dcterms:W3CDTF">2015-10-01T17:15:55Z</dcterms:created>
  <dcterms:modified xsi:type="dcterms:W3CDTF">2015-10-01T17:16:40Z</dcterms:modified>
</cp:coreProperties>
</file>