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Mohandas Gandhi </a:t>
            </a:r>
            <a:br>
              <a:rPr lang="en-US" dirty="0" smtClean="0"/>
            </a:br>
            <a:r>
              <a:rPr lang="en-US" dirty="0" smtClean="0"/>
              <a:t>aka “Mahatma” -  “The Great Soul” </a:t>
            </a:r>
            <a:endParaRPr lang="en-US" dirty="0"/>
          </a:p>
        </p:txBody>
      </p:sp>
      <p:pic>
        <p:nvPicPr>
          <p:cNvPr id="1026" name="Picture 2" descr="http://www.harvardsquarelibrary.org/wp-content/uploads/2014/05/Greatest-Man_clip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47" y="2170403"/>
            <a:ext cx="3629025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.tqn.com/y/history1900s/1/L/W/D/1/gandh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1477819"/>
            <a:ext cx="3833957" cy="51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51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2161309"/>
            <a:ext cx="10224655" cy="4135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-Born in 1869</a:t>
            </a:r>
          </a:p>
          <a:p>
            <a:pPr marL="0" indent="0">
              <a:buNone/>
            </a:pPr>
            <a:r>
              <a:rPr lang="en-US" sz="2800" dirty="0" smtClean="0"/>
              <a:t>-Father was Hindu </a:t>
            </a:r>
          </a:p>
          <a:p>
            <a:pPr marL="0" indent="0">
              <a:buNone/>
            </a:pPr>
            <a:r>
              <a:rPr lang="en-US" sz="2800" dirty="0" smtClean="0"/>
              <a:t>-Mother believed Jainism – all living things are holy</a:t>
            </a:r>
          </a:p>
          <a:p>
            <a:pPr marL="0" indent="0">
              <a:buNone/>
            </a:pPr>
            <a:r>
              <a:rPr lang="en-US" sz="2800" dirty="0" smtClean="0"/>
              <a:t>-He grew up and studied law in London </a:t>
            </a:r>
          </a:p>
          <a:p>
            <a:pPr marL="0" indent="0">
              <a:buNone/>
            </a:pPr>
            <a:r>
              <a:rPr lang="en-US" sz="2800" dirty="0" smtClean="0"/>
              <a:t>-His first trial, he was extremely shy &amp; didn’t speak</a:t>
            </a:r>
          </a:p>
          <a:p>
            <a:pPr marL="0" indent="0">
              <a:buNone/>
            </a:pPr>
            <a:r>
              <a:rPr lang="en-US" sz="2800" dirty="0" smtClean="0"/>
              <a:t>-Gandhi tried somewhere else – South Africa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-What happened in South Africa?</a:t>
            </a:r>
          </a:p>
        </p:txBody>
      </p:sp>
    </p:spTree>
    <p:extLst>
      <p:ext uri="{BB962C8B-B14F-4D97-AF65-F5344CB8AC3E}">
        <p14:creationId xmlns:p14="http://schemas.microsoft.com/office/powerpoint/2010/main" val="2212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return to India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-Extreme poverty </a:t>
            </a:r>
          </a:p>
          <a:p>
            <a:pPr marL="0" indent="0">
              <a:buNone/>
            </a:pPr>
            <a:r>
              <a:rPr lang="en-US" sz="3200" dirty="0" smtClean="0"/>
              <a:t>-Strips his suit off and puts on the loin cloth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-Why? </a:t>
            </a:r>
          </a:p>
          <a:p>
            <a:pPr marL="0" indent="0">
              <a:buNone/>
            </a:pPr>
            <a:r>
              <a:rPr lang="en-US" sz="3200" dirty="0" smtClean="0"/>
              <a:t>-Self-respect tied to independence, why?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66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of India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15836"/>
            <a:ext cx="5782823" cy="4405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-Gandhi feared this partitioning done by Great Britain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u="sng" dirty="0" smtClean="0"/>
              <a:t>1948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u="sng" dirty="0" smtClean="0"/>
              <a:t>British wanted to separate religions:</a:t>
            </a:r>
          </a:p>
          <a:p>
            <a:pPr marL="0" indent="0">
              <a:buNone/>
            </a:pPr>
            <a:r>
              <a:rPr lang="en-US" u="sng" dirty="0" smtClean="0"/>
              <a:t>Hindu/Sikhs v. Muslims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u="sng" dirty="0" smtClean="0"/>
              <a:t>Two groups packed up and went their separate ways.  They collided and riots followed. </a:t>
            </a:r>
            <a:r>
              <a:rPr lang="en-US" dirty="0" smtClean="0"/>
              <a:t> Pakistan and India still don’t have the greatest relationship today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3200" u="sng" dirty="0" smtClean="0">
                <a:solidFill>
                  <a:schemeClr val="accent2"/>
                </a:solidFill>
              </a:rPr>
              <a:t>Kashmir</a:t>
            </a:r>
            <a:r>
              <a:rPr lang="en-US" u="sng" dirty="0" smtClean="0"/>
              <a:t> – disputed territory </a:t>
            </a:r>
            <a:r>
              <a:rPr lang="en-US" dirty="0" smtClean="0"/>
              <a:t>– Why?</a:t>
            </a:r>
            <a:endParaRPr lang="en-US" dirty="0"/>
          </a:p>
        </p:txBody>
      </p:sp>
      <p:pic>
        <p:nvPicPr>
          <p:cNvPr id="2050" name="Picture 2" descr="https://upload.wikimedia.org/wikipedia/commons/thumb/3/3c/Partition_of_India-en.svg/2000px-Partition_of_India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288" y="680082"/>
            <a:ext cx="5120122" cy="597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427" y="2088572"/>
            <a:ext cx="8416637" cy="4655127"/>
          </a:xfrm>
        </p:spPr>
        <p:txBody>
          <a:bodyPr/>
          <a:lstStyle/>
          <a:p>
            <a:r>
              <a:rPr lang="en-US" dirty="0" smtClean="0"/>
              <a:t>Movement 1 – non-cooperation, 1920s</a:t>
            </a:r>
          </a:p>
          <a:p>
            <a:r>
              <a:rPr lang="en-US" dirty="0" smtClean="0"/>
              <a:t>Movement 2 – Civil disobedience (peacefully breaking the law)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Salt March (1930) – HUGE turning point – 240 mi.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i="1" dirty="0" smtClean="0">
                <a:solidFill>
                  <a:schemeClr val="accent2"/>
                </a:solidFill>
              </a:rPr>
              <a:t>“…although by itself it failed to bring Indian Independence, it seriously undermined British authority and united India’s population in a movement for independence under leadership of the Indian National Congress (INC).” </a:t>
            </a:r>
            <a:r>
              <a:rPr lang="en-US" sz="1800" dirty="0" smtClean="0">
                <a:solidFill>
                  <a:schemeClr val="accent2"/>
                </a:solidFill>
              </a:rPr>
              <a:t>–non-violent conflict.org</a:t>
            </a:r>
          </a:p>
          <a:p>
            <a:r>
              <a:rPr lang="en-US" dirty="0" smtClean="0"/>
              <a:t>Movement 3 – Again in the 1940s </a:t>
            </a:r>
          </a:p>
          <a:p>
            <a:r>
              <a:rPr lang="en-US" dirty="0" smtClean="0"/>
              <a:t>India’s independence in 1947</a:t>
            </a:r>
          </a:p>
          <a:p>
            <a:r>
              <a:rPr lang="en-US" dirty="0" smtClean="0"/>
              <a:t>Death of Gandhi – 1948, assassination </a:t>
            </a:r>
            <a:endParaRPr lang="en-US" sz="2800" dirty="0"/>
          </a:p>
        </p:txBody>
      </p:sp>
      <p:pic>
        <p:nvPicPr>
          <p:cNvPr id="3076" name="Picture 4" descr="http://www.apps.shca.ed.ac.uk/profiles/images/cbs/images/SaltMarch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064" y="4626408"/>
            <a:ext cx="3175866" cy="200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ages.rarenewspapers.com/ebayimgs/9.99.2014/image0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331" y="615550"/>
            <a:ext cx="2905702" cy="363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92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284</TotalTime>
  <Words>146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Mohandas Gandhi  aka “Mahatma” -  “The Great Soul” </vt:lpstr>
      <vt:lpstr>Context</vt:lpstr>
      <vt:lpstr>His return to India </vt:lpstr>
      <vt:lpstr>Partitioning of India </vt:lpstr>
      <vt:lpstr>Timeline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Mohandas Gandhi  aka “Mahatma” -  “The Great Soul”</dc:title>
  <dc:creator>Brookelynn Ashworth</dc:creator>
  <cp:lastModifiedBy>Brookelynn Ashworth</cp:lastModifiedBy>
  <cp:revision>5</cp:revision>
  <dcterms:created xsi:type="dcterms:W3CDTF">2016-02-23T17:23:50Z</dcterms:created>
  <dcterms:modified xsi:type="dcterms:W3CDTF">2016-02-23T22:08:38Z</dcterms:modified>
</cp:coreProperties>
</file>