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82" y="426027"/>
            <a:ext cx="10525991" cy="604750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Five driving forces behind European imperialism in Africa: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Nationalism (think of competition)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Natural resources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Technology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New trade markets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Ethnocentrism (document f) </a:t>
            </a:r>
          </a:p>
          <a:p>
            <a:pPr marL="457200" indent="-457200">
              <a:buAutoNum type="arabicPeriod"/>
            </a:pPr>
            <a:endParaRPr lang="en-US" sz="2800" dirty="0"/>
          </a:p>
          <a:p>
            <a:r>
              <a:rPr lang="en-US" sz="2800" dirty="0" smtClean="0"/>
              <a:t>*Remember, you are writing on the most important driving force (one of the 5) tomorrow during class.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008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your essay tomorrow…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36" y="1226128"/>
            <a:ext cx="9748517" cy="50222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-You will need a introduction (1 paragraph)</a:t>
            </a:r>
          </a:p>
          <a:p>
            <a:pPr marL="0" indent="0">
              <a:buNone/>
            </a:pPr>
            <a:r>
              <a:rPr lang="en-US" dirty="0"/>
              <a:t>-Body -  This is where you will argue, using textual evidence (“According to document _, …) to explain what you feel is the MOST important driving force for European Imperialism in Africa.    *Look at the board for all factors, choose ONE   (2 paragraphs, 2+ documents) </a:t>
            </a:r>
          </a:p>
          <a:p>
            <a:pPr marL="0" indent="0">
              <a:buNone/>
            </a:pPr>
            <a:r>
              <a:rPr lang="en-US" dirty="0"/>
              <a:t>-Afterwards, you will write the conclusion (1 paragraph)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**Altogether, you are writing 4 paragraphs tomorrow! 			Tonight </a:t>
            </a:r>
            <a:r>
              <a:rPr lang="en-US"/>
              <a:t>for </a:t>
            </a:r>
            <a:r>
              <a:rPr lang="en-US" smtClean="0"/>
              <a:t>homework (12/2), </a:t>
            </a:r>
            <a:r>
              <a:rPr lang="en-US" dirty="0"/>
              <a:t>create a rough outline to help </a:t>
            </a:r>
            <a:r>
              <a:rPr lang="en-US" dirty="0" smtClean="0"/>
              <a:t>you </a:t>
            </a:r>
            <a:r>
              <a:rPr lang="en-US" dirty="0"/>
              <a:t>write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94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130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PowerPoint Presentation</vt:lpstr>
      <vt:lpstr>For your essay tomorrow…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Brookelynn Ashworth</dc:creator>
  <cp:lastModifiedBy>Brookelynn Ashworth</cp:lastModifiedBy>
  <cp:revision>1</cp:revision>
  <dcterms:created xsi:type="dcterms:W3CDTF">2015-12-02T21:14:11Z</dcterms:created>
  <dcterms:modified xsi:type="dcterms:W3CDTF">2015-12-02T21:19:22Z</dcterms:modified>
</cp:coreProperties>
</file>