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sldIdLst>
    <p:sldId id="265" r:id="rId8"/>
    <p:sldId id="267" r:id="rId9"/>
    <p:sldId id="269" r:id="rId10"/>
    <p:sldId id="257" r:id="rId11"/>
    <p:sldId id="270" r:id="rId12"/>
    <p:sldId id="259" r:id="rId13"/>
    <p:sldId id="261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8A2419-5D9E-4EB5-9F6F-11F011D55A2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86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A9755-0AD9-435F-8E8B-E1F65BD1BD7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40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54C52-1C3C-4593-8974-252FAEA0582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998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DE15B-534D-4E7B-BFD4-FA790B2F51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930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9D87F-ECD8-4529-A43F-A30DE0EE84B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625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EE3E6-7015-4EB4-A5F3-0892B57F4C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577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76400"/>
            <a:ext cx="5283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6400"/>
            <a:ext cx="5283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4563F-8E59-4AFA-A75B-7F20B1C86FA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621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006C6-8F9C-43C3-95C3-81273C89B7D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36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E46D5-A4C1-4527-856A-85007A63DCF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826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86892-82BC-4FE0-9D0E-2DBB9229CE0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377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D2365-795F-4B8D-A2A2-6A0EFDB6371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3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0E8CE-31A3-4628-9197-CEA6A7BA062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8958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9DF8B-01A4-47D7-B24E-F1F3354202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966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8BF4C-CCB0-44D2-A489-445DBE62567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187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8400" y="609600"/>
            <a:ext cx="2692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609600"/>
            <a:ext cx="78740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D8EB5-BD9C-4AF0-8FF3-D2D84713AB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0053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DE15B-534D-4E7B-BFD4-FA790B2F51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9931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9D87F-ECD8-4529-A43F-A30DE0EE84B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6606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EE3E6-7015-4EB4-A5F3-0892B57F4C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1312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76400"/>
            <a:ext cx="5283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6400"/>
            <a:ext cx="5283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4563F-8E59-4AFA-A75B-7F20B1C86FA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8100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006C6-8F9C-43C3-95C3-81273C89B7D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518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E46D5-A4C1-4527-856A-85007A63DCF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3166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86892-82BC-4FE0-9D0E-2DBB9229CE0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97D35-FBDC-490C-9CD1-EC8F5517D21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7575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D2365-795F-4B8D-A2A2-6A0EFDB6371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1069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9DF8B-01A4-47D7-B24E-F1F3354202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415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8BF4C-CCB0-44D2-A489-445DBE62567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6702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8400" y="609600"/>
            <a:ext cx="2692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609600"/>
            <a:ext cx="78740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D8EB5-BD9C-4AF0-8FF3-D2D84713AB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1174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DE15B-534D-4E7B-BFD4-FA790B2F51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2375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9D87F-ECD8-4529-A43F-A30DE0EE84B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7580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EE3E6-7015-4EB4-A5F3-0892B57F4C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5698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76400"/>
            <a:ext cx="5283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6400"/>
            <a:ext cx="5283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4563F-8E59-4AFA-A75B-7F20B1C86FA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1673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006C6-8F9C-43C3-95C3-81273C89B7D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4202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E46D5-A4C1-4527-856A-85007A63DCF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93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CFAE0-02AB-4159-9B06-95DB27876C5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4932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86892-82BC-4FE0-9D0E-2DBB9229CE0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8543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D2365-795F-4B8D-A2A2-6A0EFDB6371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9735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9DF8B-01A4-47D7-B24E-F1F3354202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060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8BF4C-CCB0-44D2-A489-445DBE62567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2685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8400" y="609600"/>
            <a:ext cx="2692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609600"/>
            <a:ext cx="78740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D8EB5-BD9C-4AF0-8FF3-D2D84713AB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2034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779185" y="296863"/>
            <a:ext cx="9097433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3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0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2" y="914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1"/>
                      <a:ext cx="512" cy="13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1" y="2694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2" y="3897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3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3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1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CC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0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1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952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7214"/>
            <a:ext cx="103632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52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C93C14-9BD8-4802-85EE-9AD367B5C3C9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1217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38EAE-75B3-44D4-B65C-E43AB8ECE285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110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D14C6-35D2-4A27-BF83-65F51E59EE37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406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0A7BF-D854-4B6E-86D2-538737A5D6B4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9883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7F8FD-B6A5-44F1-90E9-50F8808E6DD5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80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08B4A-EC0B-4A3E-B3FC-E0342124BEB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491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B0CE8-728C-4650-A720-E04E402D1C7D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98093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84AA1-73BD-44B7-8BBF-D0BC0299195B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7539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8934F-2396-490B-A4BB-4A2392F17286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6162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2CD27-294E-4BD6-8EC8-753A70A4DEC0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13613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B783D-23CE-48E1-8E0B-BB05D94506F1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1396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301626"/>
            <a:ext cx="25908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01626"/>
            <a:ext cx="75692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E0BBE-4D75-4BDE-B9B1-DFD33F32463F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05767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779185" y="296863"/>
            <a:ext cx="9097433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3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0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2" y="914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1"/>
                      <a:ext cx="512" cy="13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1" y="2694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2" y="3897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3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3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1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CC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0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1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952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7214"/>
            <a:ext cx="103632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52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C93C14-9BD8-4802-85EE-9AD367B5C3C9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92869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38EAE-75B3-44D4-B65C-E43AB8ECE285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7936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D14C6-35D2-4A27-BF83-65F51E59EE37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0677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0A7BF-D854-4B6E-86D2-538737A5D6B4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17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A2AD1-CC47-444C-80DD-510D3ED9439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31735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7F8FD-B6A5-44F1-90E9-50F8808E6DD5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4710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B0CE8-728C-4650-A720-E04E402D1C7D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3960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84AA1-73BD-44B7-8BBF-D0BC0299195B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3325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8934F-2396-490B-A4BB-4A2392F17286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83343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2CD27-294E-4BD6-8EC8-753A70A4DEC0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6456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B783D-23CE-48E1-8E0B-BB05D94506F1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1462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301626"/>
            <a:ext cx="25908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01626"/>
            <a:ext cx="75692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E0BBE-4D75-4BDE-B9B1-DFD33F32463F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57623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779185" y="296863"/>
            <a:ext cx="9097433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3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0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2" y="914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1"/>
                      <a:ext cx="512" cy="13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1" y="2694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2" y="3897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3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3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1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en-US" sz="2400">
                        <a:solidFill>
                          <a:srgbClr val="FFCC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CC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0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1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952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7214"/>
            <a:ext cx="103632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52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C93C14-9BD8-4802-85EE-9AD367B5C3C9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61324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38EAE-75B3-44D4-B65C-E43AB8ECE285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6455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D14C6-35D2-4A27-BF83-65F51E59EE37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68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572BE-ED7C-4D2B-BA0C-E27CD458F0A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00274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0A7BF-D854-4B6E-86D2-538737A5D6B4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52228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7F8FD-B6A5-44F1-90E9-50F8808E6DD5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9534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B0CE8-728C-4650-A720-E04E402D1C7D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2655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84AA1-73BD-44B7-8BBF-D0BC0299195B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62217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8934F-2396-490B-A4BB-4A2392F17286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936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2CD27-294E-4BD6-8EC8-753A70A4DEC0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80343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B783D-23CE-48E1-8E0B-BB05D94506F1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69582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301626"/>
            <a:ext cx="25908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01626"/>
            <a:ext cx="75692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E0BBE-4D75-4BDE-B9B1-DFD33F32463F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F2E29-A328-4A90-90FF-087C0AAC9A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44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790B2-9CA8-4681-A315-8B7C8F2BB10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2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4D22D3-481B-4773-A422-E0B446663F2B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6426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609600"/>
            <a:ext cx="1066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676400"/>
            <a:ext cx="1076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747049-F3DA-4CEF-BDBF-1EA3D3A24BC8}" type="slidenum">
              <a:rPr lang="en-US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68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609600"/>
            <a:ext cx="1066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676400"/>
            <a:ext cx="1076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747049-F3DA-4CEF-BDBF-1EA3D3A24BC8}" type="slidenum">
              <a:rPr lang="en-US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04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609600"/>
            <a:ext cx="1066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676400"/>
            <a:ext cx="1076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747049-F3DA-4CEF-BDBF-1EA3D3A24BC8}" type="slidenum">
              <a:rPr lang="en-US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70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8405285" y="1"/>
            <a:ext cx="3786716" cy="3254375"/>
            <a:chOff x="3115" y="0"/>
            <a:chExt cx="2170" cy="2486"/>
          </a:xfrm>
        </p:grpSpPr>
        <p:grpSp>
          <p:nvGrpSpPr>
            <p:cNvPr id="4104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58372" name="Oval 4"/>
              <p:cNvSpPr>
                <a:spLocks noChangeArrowheads="1"/>
              </p:cNvSpPr>
              <p:nvPr/>
            </p:nvSpPr>
            <p:spPr bwMode="hidden">
              <a:xfrm>
                <a:off x="1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37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4105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58375" name="Oval 7"/>
              <p:cNvSpPr>
                <a:spLocks noChangeArrowheads="1"/>
              </p:cNvSpPr>
              <p:nvPr/>
            </p:nvSpPr>
            <p:spPr bwMode="hidden">
              <a:xfrm>
                <a:off x="-1" y="1"/>
                <a:ext cx="769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376" name="Oval 8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4106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5837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37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4107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4108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58382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CC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8383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CC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4109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4132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5838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7" y="2235"/>
                    <a:ext cx="1720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38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48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3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5838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39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4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5839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39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5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5839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2" y="1634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39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4" y="2036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6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5839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39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7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5840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0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7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8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5840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6" y="1128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0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4" y="918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9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5840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7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0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0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5841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1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1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5841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1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2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5841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1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3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5841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9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2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4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5842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2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4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5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5842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2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6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584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7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5843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0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3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0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8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5843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3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9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5843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3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0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5844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2" y="924"/>
                    <a:ext cx="1059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4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1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5844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0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4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62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2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5844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3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4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61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5844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CC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844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CC00"/>
                    </a:solidFill>
                    <a:latin typeface="Times New Roman" pitchFamily="18" charset="0"/>
                  </a:endParaRPr>
                </a:p>
              </p:txBody>
            </p:sp>
            <p:grpSp>
              <p:nvGrpSpPr>
                <p:cNvPr id="4155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5845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2" y="936"/>
                    <a:ext cx="1061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5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69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6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5845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5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7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5845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5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8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5846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6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9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9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5846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6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4" y="3635"/>
                    <a:ext cx="854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60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5846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8" y="2692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6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0" y="3897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61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5846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7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62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5847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9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7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3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63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5847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9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7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4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64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5847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8" y="2711"/>
                    <a:ext cx="1469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7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30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65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5848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2" y="2759"/>
                    <a:ext cx="143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8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0" y="3786"/>
                    <a:ext cx="770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5848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84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8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8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6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8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1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8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8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0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1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9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2" cy="32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5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8" cy="90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7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50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50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50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50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504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099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1625"/>
            <a:ext cx="103632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850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850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850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AEE0C8-3F78-4F02-994B-7EDC1476AD57}" type="slidenum">
              <a:rPr lang="en-US">
                <a:solidFill>
                  <a:srgbClr val="FFCC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85116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8405285" y="1"/>
            <a:ext cx="3786716" cy="3254375"/>
            <a:chOff x="3115" y="0"/>
            <a:chExt cx="2170" cy="2486"/>
          </a:xfrm>
        </p:grpSpPr>
        <p:grpSp>
          <p:nvGrpSpPr>
            <p:cNvPr id="4104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58372" name="Oval 4"/>
              <p:cNvSpPr>
                <a:spLocks noChangeArrowheads="1"/>
              </p:cNvSpPr>
              <p:nvPr/>
            </p:nvSpPr>
            <p:spPr bwMode="hidden">
              <a:xfrm>
                <a:off x="1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37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4105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58375" name="Oval 7"/>
              <p:cNvSpPr>
                <a:spLocks noChangeArrowheads="1"/>
              </p:cNvSpPr>
              <p:nvPr/>
            </p:nvSpPr>
            <p:spPr bwMode="hidden">
              <a:xfrm>
                <a:off x="-1" y="1"/>
                <a:ext cx="769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376" name="Oval 8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4106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5837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37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4107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4108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58382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CC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8383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CC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4109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4132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5838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7" y="2235"/>
                    <a:ext cx="1720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38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48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3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5838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39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4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5839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39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5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5839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2" y="1634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39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4" y="2036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6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5839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39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7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5840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0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7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8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5840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6" y="1128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0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4" y="918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9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5840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7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0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0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5841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1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1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5841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1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2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5841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1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3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5841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9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2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4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5842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2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4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5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5842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2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6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584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7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5843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0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3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0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8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5843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3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9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5843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3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0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5844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2" y="924"/>
                    <a:ext cx="1059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4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1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5844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0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4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62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2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5844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3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4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61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5844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CC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844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CC00"/>
                    </a:solidFill>
                    <a:latin typeface="Times New Roman" pitchFamily="18" charset="0"/>
                  </a:endParaRPr>
                </a:p>
              </p:txBody>
            </p:sp>
            <p:grpSp>
              <p:nvGrpSpPr>
                <p:cNvPr id="4155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5845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2" y="936"/>
                    <a:ext cx="1061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5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69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6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5845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5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7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5845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5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8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5846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6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9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9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5846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6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4" y="3635"/>
                    <a:ext cx="854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60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5846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8" y="2692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6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0" y="3897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61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5846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7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62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5847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9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7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3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63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5847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9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7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4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64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5847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8" y="2711"/>
                    <a:ext cx="1469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7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30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65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5848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2" y="2759"/>
                    <a:ext cx="143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8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0" y="3786"/>
                    <a:ext cx="770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5848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84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8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8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6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8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1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8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8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0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1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9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2" cy="32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5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8" cy="90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7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50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50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50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50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504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099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1625"/>
            <a:ext cx="103632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850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850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850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AEE0C8-3F78-4F02-994B-7EDC1476AD57}" type="slidenum">
              <a:rPr lang="en-US">
                <a:solidFill>
                  <a:srgbClr val="FFCC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2312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8405285" y="1"/>
            <a:ext cx="3786716" cy="3254375"/>
            <a:chOff x="3115" y="0"/>
            <a:chExt cx="2170" cy="2486"/>
          </a:xfrm>
        </p:grpSpPr>
        <p:grpSp>
          <p:nvGrpSpPr>
            <p:cNvPr id="4104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58372" name="Oval 4"/>
              <p:cNvSpPr>
                <a:spLocks noChangeArrowheads="1"/>
              </p:cNvSpPr>
              <p:nvPr/>
            </p:nvSpPr>
            <p:spPr bwMode="hidden">
              <a:xfrm>
                <a:off x="1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37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4105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58375" name="Oval 7"/>
              <p:cNvSpPr>
                <a:spLocks noChangeArrowheads="1"/>
              </p:cNvSpPr>
              <p:nvPr/>
            </p:nvSpPr>
            <p:spPr bwMode="hidden">
              <a:xfrm>
                <a:off x="-1" y="1"/>
                <a:ext cx="769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376" name="Oval 8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4106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5837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37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4107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4108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58382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CC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8383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CC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4109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4132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5838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7" y="2235"/>
                    <a:ext cx="1720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38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48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3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5838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39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4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5839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39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5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5839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2" y="1634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39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4" y="2036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6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5839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39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7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5840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0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7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8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5840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6" y="1128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0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4" y="918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39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5840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7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0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0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5841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1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1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5841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1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2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5841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1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3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5841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9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2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4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5842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2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4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5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5842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2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6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584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7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5843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0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3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0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8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5843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3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49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5843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3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0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5844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2" y="924"/>
                    <a:ext cx="1059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4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1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5844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0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4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62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2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5844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3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4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61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5844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CC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844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CC00"/>
                    </a:solidFill>
                    <a:latin typeface="Times New Roman" pitchFamily="18" charset="0"/>
                  </a:endParaRPr>
                </a:p>
              </p:txBody>
            </p:sp>
            <p:grpSp>
              <p:nvGrpSpPr>
                <p:cNvPr id="4155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5845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2" y="936"/>
                    <a:ext cx="1061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5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69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6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5845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5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7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5845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5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8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5846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6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9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59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5846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6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4" y="3635"/>
                    <a:ext cx="854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60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5846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8" y="2692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6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0" y="3897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61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5846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7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62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5847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9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7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3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63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5847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9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7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4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64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5847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8" y="2711"/>
                    <a:ext cx="1469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7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30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165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5848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2" y="2759"/>
                    <a:ext cx="143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48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0" y="3786"/>
                    <a:ext cx="770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>
                      <a:solidFill>
                        <a:srgbClr val="FFCC00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5848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84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8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8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6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8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1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8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8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0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1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9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2" cy="32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5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8" cy="90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7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9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50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50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50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50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504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CC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099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1625"/>
            <a:ext cx="103632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850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850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850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AEE0C8-3F78-4F02-994B-7EDC1476AD57}" type="slidenum">
              <a:rPr lang="en-US">
                <a:solidFill>
                  <a:srgbClr val="FFCC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56430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rst%20Indochina%20War,%201954.asf" TargetMode="External"/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America%20Joins%20the%20War.asx" TargetMode="External"/><Relationship Id="rId2" Type="http://schemas.openxmlformats.org/officeDocument/2006/relationships/hyperlink" Target="Overview%20WWII.asx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The%20Path%20to%20Infamy.as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Independence for Indochina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05000"/>
            <a:ext cx="854075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u="sng" dirty="0"/>
              <a:t>While Gandhi was pushing for independence in India, the French controlled the colony known as Indochina (Cambodia, Laos, Vietnam)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u="sng" dirty="0"/>
              <a:t>Ho Chi Minh organized the Indochinese Communist Party in the 1930s. </a:t>
            </a:r>
            <a:r>
              <a:rPr lang="en-US" sz="2400" dirty="0"/>
              <a:t>He thought communism may be the way to go for independence since they were outspoken against European colonial rule.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u="sng" dirty="0"/>
              <a:t>During WWII, the Japanese moved in and controlled this region as well as much of the rest of Southeast Asia.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399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Independence for Indochina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438402"/>
            <a:ext cx="8540750" cy="251459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u="sng" dirty="0"/>
              <a:t>Japanese were defeated, &amp; the French came back in control; however, the nationalist movement led by Minh was still in place. 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Minh declared independence for Vietnam, but the French had other ideas and war followed.  </a:t>
            </a:r>
            <a:r>
              <a:rPr lang="en-US" sz="2000" u="sng" dirty="0"/>
              <a:t>Under Ho Chi Minh’s leadership, Communist fighters finally defeated the French at </a:t>
            </a:r>
            <a:r>
              <a:rPr lang="en-US" sz="2000" u="sng" dirty="0" err="1"/>
              <a:t>Dien</a:t>
            </a:r>
            <a:r>
              <a:rPr lang="en-US" sz="2000" u="sng" dirty="0"/>
              <a:t> Bien </a:t>
            </a:r>
            <a:r>
              <a:rPr lang="en-US" sz="2000" u="sng" dirty="0" err="1"/>
              <a:t>Phu</a:t>
            </a:r>
            <a:r>
              <a:rPr lang="en-US" sz="2000" u="sng" dirty="0"/>
              <a:t> in 1954</a:t>
            </a:r>
            <a:r>
              <a:rPr lang="en-US" sz="2000" dirty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343400" y="5029200"/>
            <a:ext cx="3429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FFCC00"/>
                </a:solidFill>
                <a:latin typeface="Times New Roman" pitchFamily="18" charset="0"/>
                <a:hlinkClick r:id="rId2" action="ppaction://hlinkfile"/>
              </a:rPr>
              <a:t>First Indochina War, 1954</a:t>
            </a:r>
            <a:endParaRPr lang="en-US" sz="2400" dirty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46085" name="TextBox 6"/>
          <p:cNvSpPr txBox="1">
            <a:spLocks noChangeArrowheads="1"/>
          </p:cNvSpPr>
          <p:nvPr/>
        </p:nvSpPr>
        <p:spPr bwMode="auto">
          <a:xfrm>
            <a:off x="4495800" y="5715001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CC00"/>
                </a:solidFill>
                <a:latin typeface="Times New Roman" pitchFamily="18" charset="0"/>
              </a:rPr>
              <a:t>2 ½ minutes</a:t>
            </a:r>
          </a:p>
        </p:txBody>
      </p:sp>
    </p:spTree>
    <p:extLst>
      <p:ext uri="{BB962C8B-B14F-4D97-AF65-F5344CB8AC3E}">
        <p14:creationId xmlns:p14="http://schemas.microsoft.com/office/powerpoint/2010/main" val="164621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Independence for Indochina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209801"/>
            <a:ext cx="8540750" cy="3889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u="sng" dirty="0"/>
              <a:t>The US didn’t want Ho Chi Minh ruling Vietnam for fear of the Domino Theory—If one country becomes communist, its neighbors are sure to follow</a:t>
            </a:r>
            <a:r>
              <a:rPr lang="en-US" sz="2000" dirty="0"/>
              <a:t>. This was part of the US foreign policy of </a:t>
            </a:r>
            <a:r>
              <a:rPr lang="en-US" sz="2000" u="sng" dirty="0"/>
              <a:t>“Containment.”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u="sng" dirty="0"/>
              <a:t>As a result, Vietnam decided to partition Vietnam into a communist north as &amp; a southern half with a decision on the type of government to come sometime in the future</a:t>
            </a:r>
            <a:r>
              <a:rPr lang="en-US" sz="2000" dirty="0"/>
              <a:t>, a decision to be made by the people.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This set the stage for the </a:t>
            </a:r>
            <a:r>
              <a:rPr lang="en-US" sz="2000" u="sng" dirty="0"/>
              <a:t>Vietnam War </a:t>
            </a:r>
            <a:r>
              <a:rPr lang="en-US" sz="2000" dirty="0"/>
              <a:t>just a few years later.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967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The world goes to war!!!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057400" y="1676401"/>
            <a:ext cx="80772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Times New Roman" pitchFamily="18" charset="0"/>
              </a:rPr>
              <a:t>Japan, with its new found power, practiced imperialism.  They wanted a piece of the world pie just as they had seen the Western powers do for so long.  They formed friendships with Nazi Germany and Fascist Italy.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133600" y="5029201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  <a:latin typeface="Times New Roman" pitchFamily="18" charset="0"/>
                <a:hlinkClick r:id="rId2" action="ppaction://hlinkfile"/>
              </a:rPr>
              <a:t>Overview WWII</a:t>
            </a: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FFFFFF"/>
                </a:solidFill>
                <a:latin typeface="Times New Roman" pitchFamily="18" charset="0"/>
              </a:rPr>
              <a:t>1 ½ minutes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7162800" y="5105401"/>
            <a:ext cx="327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  <a:latin typeface="Times New Roman" pitchFamily="18" charset="0"/>
                <a:hlinkClick r:id="rId3" action="ppaction://hlinkfile"/>
              </a:rPr>
              <a:t>America Joins the War</a:t>
            </a: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FFFFFF"/>
                </a:solidFill>
                <a:latin typeface="Times New Roman" pitchFamily="18" charset="0"/>
              </a:rPr>
              <a:t>10 minutes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4648200" y="5791201"/>
            <a:ext cx="2667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  <a:latin typeface="Times New Roman" pitchFamily="18" charset="0"/>
                <a:hlinkClick r:id="rId4" action="ppaction://hlinkfile"/>
              </a:rPr>
              <a:t>The Path to Infamy</a:t>
            </a: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FFFFFF"/>
                </a:solidFill>
                <a:latin typeface="Times New Roman" pitchFamily="18" charset="0"/>
              </a:rPr>
              <a:t>4 minutes</a:t>
            </a:r>
          </a:p>
        </p:txBody>
      </p:sp>
    </p:spTree>
    <p:extLst>
      <p:ext uri="{BB962C8B-B14F-4D97-AF65-F5344CB8AC3E}">
        <p14:creationId xmlns:p14="http://schemas.microsoft.com/office/powerpoint/2010/main" val="183336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Meiji Restoration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57300" y="2150918"/>
            <a:ext cx="69203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Created in the late 1800s – new policy that made Japan powerful again through modern industries and economics.  Japan was very wealthy and took over a great deal of land after this new restoration.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0203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u="sng" dirty="0"/>
              <a:t>WHY</a:t>
            </a:r>
            <a:r>
              <a:rPr lang="en-US" sz="4000" b="1" dirty="0"/>
              <a:t> did the U.S. decide to help Japan rebuild after WWII?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828800"/>
            <a:ext cx="8077200" cy="4267200"/>
          </a:xfrm>
        </p:spPr>
        <p:txBody>
          <a:bodyPr/>
          <a:lstStyle/>
          <a:p>
            <a:pPr marL="838200" indent="-838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3200" dirty="0"/>
              <a:t>To prevent the spread of communism from the Soviet Union. The US belief in the Domino Theory led to the US Cold War foreign policy of “containment.”</a:t>
            </a:r>
          </a:p>
          <a:p>
            <a:pPr marL="838200" indent="-838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3200" dirty="0"/>
              <a:t>Economic interests and benefits from Japan</a:t>
            </a:r>
          </a:p>
          <a:p>
            <a:pPr marL="838200" indent="-838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3200" dirty="0"/>
              <a:t>To prevent Japan from rebuilding their military and becoming another Germany.</a:t>
            </a:r>
          </a:p>
        </p:txBody>
      </p:sp>
    </p:spTree>
    <p:extLst>
      <p:ext uri="{BB962C8B-B14F-4D97-AF65-F5344CB8AC3E}">
        <p14:creationId xmlns:p14="http://schemas.microsoft.com/office/powerpoint/2010/main" val="32677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>
          <a:xfrm>
            <a:off x="2057400" y="609600"/>
            <a:ext cx="8001000" cy="1295400"/>
          </a:xfrm>
        </p:spPr>
        <p:txBody>
          <a:bodyPr/>
          <a:lstStyle/>
          <a:p>
            <a:pPr eaLnBrk="1" hangingPunct="1"/>
            <a:r>
              <a:rPr lang="en-US" b="1" i="1" u="sng" dirty="0" smtClean="0"/>
              <a:t>HOW</a:t>
            </a:r>
            <a:r>
              <a:rPr lang="en-US" b="1" dirty="0" smtClean="0"/>
              <a:t> did the U.S. help Japan rebuild after WWII?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057400" y="2057400"/>
            <a:ext cx="8077200" cy="3886200"/>
          </a:xfrm>
        </p:spPr>
        <p:txBody>
          <a:bodyPr/>
          <a:lstStyle/>
          <a:p>
            <a:r>
              <a:rPr lang="en-US" sz="3200" dirty="0"/>
              <a:t>the U.S. loaned the Japanese government large sums of money</a:t>
            </a:r>
          </a:p>
          <a:p>
            <a:r>
              <a:rPr lang="en-US" sz="3200" dirty="0"/>
              <a:t>The U.S. helped Japan write a new constitution known as the MacArthur Constitution.</a:t>
            </a:r>
          </a:p>
          <a:p>
            <a:r>
              <a:rPr lang="en-US" sz="3200" dirty="0"/>
              <a:t>The U.S. shared technology related to electronics with Japan.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729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0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0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0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0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0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0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0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0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0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0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09600"/>
            <a:ext cx="8001000" cy="1371600"/>
          </a:xfrm>
        </p:spPr>
        <p:txBody>
          <a:bodyPr/>
          <a:lstStyle/>
          <a:p>
            <a:r>
              <a:rPr lang="en-US" b="1" dirty="0" smtClean="0"/>
              <a:t>What did Japan’s new constitution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981200"/>
            <a:ext cx="8077200" cy="3810000"/>
          </a:xfrm>
        </p:spPr>
        <p:txBody>
          <a:bodyPr/>
          <a:lstStyle/>
          <a:p>
            <a:r>
              <a:rPr lang="en-US" sz="2200" dirty="0"/>
              <a:t>Set up a constitutional monarchy where the emperor, previously thought of as a god, was allowed to keep his position but was stripped of all powers.</a:t>
            </a:r>
          </a:p>
          <a:p>
            <a:r>
              <a:rPr lang="en-US" sz="2200" dirty="0"/>
              <a:t>Set up a two house legislative branch known as the Diet. The majority party chooses the Prime Minister.</a:t>
            </a:r>
          </a:p>
          <a:p>
            <a:r>
              <a:rPr lang="en-US" sz="2200" dirty="0"/>
              <a:t>People were granted universal suffrage (voting rights) where men and women 20 and over could vote. Women were not allowed to vote before.</a:t>
            </a:r>
          </a:p>
          <a:p>
            <a:r>
              <a:rPr lang="en-US" sz="2200" dirty="0"/>
              <a:t>A clause states that Japan is not allowed to declare war. They can only fight if attacked first. However, they have helped the U.S. in the Middle East.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7390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CAC Futura Casual"/>
        <a:ea typeface=""/>
        <a:cs typeface=""/>
      </a:majorFont>
      <a:minorFont>
        <a:latin typeface="CAC Futura Casu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CAC Futura Casual"/>
        <a:ea typeface=""/>
        <a:cs typeface=""/>
      </a:majorFont>
      <a:minorFont>
        <a:latin typeface="CAC Futura Casu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CAC Futura Casual"/>
        <a:ea typeface=""/>
        <a:cs typeface=""/>
      </a:majorFont>
      <a:minorFont>
        <a:latin typeface="CAC Futura Casu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578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Arial Black</vt:lpstr>
      <vt:lpstr>CAC Futura Casual</vt:lpstr>
      <vt:lpstr>Tahoma</vt:lpstr>
      <vt:lpstr>Times New Roman</vt:lpstr>
      <vt:lpstr>Wingdings</vt:lpstr>
      <vt:lpstr>Ocean</vt:lpstr>
      <vt:lpstr>1_Default Design</vt:lpstr>
      <vt:lpstr>2_Default Design</vt:lpstr>
      <vt:lpstr>3_Default Design</vt:lpstr>
      <vt:lpstr>Fireworks</vt:lpstr>
      <vt:lpstr>1_Fireworks</vt:lpstr>
      <vt:lpstr>2_Fireworks</vt:lpstr>
      <vt:lpstr>Independence for Indochina</vt:lpstr>
      <vt:lpstr>Independence for Indochina</vt:lpstr>
      <vt:lpstr>Independence for Indochina</vt:lpstr>
      <vt:lpstr>The world goes to war!!!</vt:lpstr>
      <vt:lpstr>Meiji Restoration</vt:lpstr>
      <vt:lpstr>WHY did the U.S. decide to help Japan rebuild after WWII?</vt:lpstr>
      <vt:lpstr>HOW did the U.S. help Japan rebuild after WWII?</vt:lpstr>
      <vt:lpstr>What did Japan’s new constitution do?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Independence for Indochina</dc:title>
  <dc:creator>Brookelynn Ashworth</dc:creator>
  <cp:lastModifiedBy>Brookelynn Ashworth</cp:lastModifiedBy>
  <cp:revision>2</cp:revision>
  <dcterms:created xsi:type="dcterms:W3CDTF">2016-03-03T13:51:15Z</dcterms:created>
  <dcterms:modified xsi:type="dcterms:W3CDTF">2016-03-03T13:55:53Z</dcterms:modified>
</cp:coreProperties>
</file>