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82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966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969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640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973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989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950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353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716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6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6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0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Systems 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s://o.quizlet.com/L1pcziT9d9JGx0mq4RYwHQ_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896" y="992760"/>
            <a:ext cx="7703312" cy="555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8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study governments…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Types: </a:t>
            </a:r>
            <a:r>
              <a:rPr lang="en-US" sz="4800" dirty="0" smtClean="0"/>
              <a:t>Who rules and participates </a:t>
            </a:r>
          </a:p>
          <a:p>
            <a:r>
              <a:rPr lang="en-US" sz="4800" b="1" dirty="0" smtClean="0"/>
              <a:t>Systems: </a:t>
            </a:r>
            <a:r>
              <a:rPr lang="en-US" sz="4800" dirty="0" smtClean="0"/>
              <a:t>How the power is distributed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800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 Who governs? Citizen participation?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4000" dirty="0" smtClean="0"/>
              <a:t>1. Autocratic: Single person having unlimited power</a:t>
            </a:r>
          </a:p>
          <a:p>
            <a:pPr lvl="2"/>
            <a:r>
              <a:rPr lang="en-US" sz="4000" dirty="0" smtClean="0"/>
              <a:t>Examples: Dictatorship</a:t>
            </a:r>
            <a:r>
              <a:rPr lang="en-US" sz="4000" smtClean="0"/>
              <a:t>, </a:t>
            </a:r>
            <a:r>
              <a:rPr lang="en-US" sz="4000" smtClean="0"/>
              <a:t>Monarchy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99838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2</a:t>
            </a:r>
            <a:r>
              <a:rPr lang="en-US" sz="3600" dirty="0"/>
              <a:t>. Oligarchic: A few people (dominant clan or clique) have power. Group gets their power from either military, wealth, or social status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6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3. Democratic:  The government is elected by the people. It can be determined either directly OR through elected representatives.</a:t>
            </a:r>
          </a:p>
          <a:p>
            <a:pPr lvl="1"/>
            <a:r>
              <a:rPr lang="en-US" sz="3600" dirty="0"/>
              <a:t>Decisions based on majority </a:t>
            </a:r>
            <a:r>
              <a:rPr lang="en-US" sz="3600" dirty="0" smtClean="0"/>
              <a:t>rule</a:t>
            </a:r>
          </a:p>
          <a:p>
            <a:pPr lvl="1"/>
            <a:r>
              <a:rPr lang="en-US" sz="3600" dirty="0" smtClean="0"/>
              <a:t>Freedom and equality valued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1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Systems: How is power distributed?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1. Unitary: Power is held by one central authority – ALL of the power in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15832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2. Confederation: Government that joins together groups or smaller governments. Central power has less power than the individual states.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60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400" dirty="0" smtClean="0"/>
              <a:t>3. Federal: Power is shared between the central government and the state government.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1104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forms of Democratic Governments: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</a:t>
            </a:r>
            <a:r>
              <a:rPr lang="en-US" sz="4000" b="1" dirty="0" smtClean="0"/>
              <a:t>Presidential : </a:t>
            </a:r>
            <a:r>
              <a:rPr lang="en-US" sz="4000" dirty="0" smtClean="0"/>
              <a:t>President is chosen separately from the legislature.</a:t>
            </a:r>
          </a:p>
          <a:p>
            <a:r>
              <a:rPr lang="en-US" sz="4000" dirty="0" smtClean="0"/>
              <a:t>2. </a:t>
            </a:r>
            <a:r>
              <a:rPr lang="en-US" sz="4000" b="1" dirty="0" smtClean="0"/>
              <a:t>Parliamentary: </a:t>
            </a:r>
            <a:r>
              <a:rPr lang="en-US" sz="4000" dirty="0" smtClean="0"/>
              <a:t>People vote for the political party representatives (legislature).  The representatives then choose the leader.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40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44</TotalTime>
  <Words>206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Schoolbook</vt:lpstr>
      <vt:lpstr>Wingdings 2</vt:lpstr>
      <vt:lpstr>View</vt:lpstr>
      <vt:lpstr>Political Systems  Review</vt:lpstr>
      <vt:lpstr>To study governments…</vt:lpstr>
      <vt:lpstr>Types: Who governs? Citizen participation?</vt:lpstr>
      <vt:lpstr>PowerPoint Presentation</vt:lpstr>
      <vt:lpstr>PowerPoint Presentation</vt:lpstr>
      <vt:lpstr>Systems: How is power distributed?</vt:lpstr>
      <vt:lpstr>PowerPoint Presentation</vt:lpstr>
      <vt:lpstr>PowerPoint Presentation</vt:lpstr>
      <vt:lpstr>2 forms of Democratic Governments: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Systems  Review</dc:title>
  <dc:creator>Brookelynn Ashworth</dc:creator>
  <cp:lastModifiedBy>Brookelynn Ashworth</cp:lastModifiedBy>
  <cp:revision>7</cp:revision>
  <dcterms:created xsi:type="dcterms:W3CDTF">2015-08-06T00:39:08Z</dcterms:created>
  <dcterms:modified xsi:type="dcterms:W3CDTF">2015-08-07T13:04:31Z</dcterms:modified>
</cp:coreProperties>
</file>