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>
      <p:cViewPr varScale="1">
        <p:scale>
          <a:sx n="92" d="100"/>
          <a:sy n="92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35DDC-5BC7-4F94-9F6E-97D7ADF9AE9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26741-C547-4424-9D09-7366C1FB62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05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1BA6-5278-4693-B40C-A30467EC625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8762-2A60-4335-8045-6BCF4E947B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C1C3-4AB8-4FFE-9383-6742B854050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49D-BEEA-4336-B15D-F3BCA3639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A7765-B63B-4001-8D96-D3A79255FA8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956CA-FE03-48AF-AACA-0603EF02445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C357E-F703-4BDA-97B8-BCB20308D8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DF7C9-7757-4385-ACB7-D46BF8558F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3788-CC90-4CC9-AED1-853986B812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0C47-5086-4D8C-911A-7F9F1738146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FBD17-5632-4865-8F8C-B1EAAC8C476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D3EACF-584F-41DC-BEE2-9CF9FC948CC2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D3EACF-584F-41DC-BEE2-9CF9FC948CC2}" type="slidenum">
              <a:rPr lang="en-US" smtClean="0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09599"/>
            <a:ext cx="7620000" cy="1219201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000" dirty="0" smtClean="0">
                <a:solidFill>
                  <a:srgbClr val="FFFFFF"/>
                </a:solidFill>
                <a:latin typeface="Rockwell" pitchFamily="18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Rockwell" pitchFamily="18" charset="0"/>
              </a:rPr>
              <a:t>SS7CG2b</a:t>
            </a:r>
            <a:r>
              <a:rPr lang="en-US" sz="6000" dirty="0">
                <a:solidFill>
                  <a:srgbClr val="FFFFFF"/>
                </a:solidFill>
                <a:latin typeface="Rockwell" pitchFamily="18" charset="0"/>
              </a:rPr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05000"/>
            <a:ext cx="67818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dirty="0">
                <a:solidFill>
                  <a:schemeClr val="bg1"/>
                </a:solidFill>
                <a:latin typeface="Rockwell" pitchFamily="18" charset="0"/>
              </a:rPr>
              <a:t>Explain how political, economic, and social conflicts resulted in the independence of South Sudan.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CC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34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Some information provided from: http://www.insightonconflict.org/conflicts/sudan/conflict-profile/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reasons for South Sudan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British colonial rule </a:t>
            </a:r>
            <a:r>
              <a:rPr lang="en-US" b="1" dirty="0" smtClean="0"/>
              <a:t>resulted in the North being </a:t>
            </a:r>
            <a:r>
              <a:rPr lang="en-US" b="1" u="sng" dirty="0" smtClean="0"/>
              <a:t>modernized</a:t>
            </a:r>
            <a:r>
              <a:rPr lang="en-US" b="1" dirty="0" smtClean="0"/>
              <a:t> while the South was </a:t>
            </a:r>
            <a:r>
              <a:rPr lang="en-US" b="1" u="sng" dirty="0" smtClean="0"/>
              <a:t>neglected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Upon getting </a:t>
            </a:r>
            <a:r>
              <a:rPr lang="en-US" b="1" u="sng" dirty="0" smtClean="0"/>
              <a:t>independence</a:t>
            </a:r>
            <a:r>
              <a:rPr lang="en-US" b="1" dirty="0" smtClean="0"/>
              <a:t>, South was suspicious of the North since </a:t>
            </a:r>
            <a:r>
              <a:rPr lang="en-US" b="1" u="sng" dirty="0" smtClean="0"/>
              <a:t>the government was set up there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Promises to create a federal system were soon broken, leading to a series of </a:t>
            </a:r>
            <a:r>
              <a:rPr lang="en-US" b="1" u="sng" dirty="0" smtClean="0"/>
              <a:t>civil wars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pic>
        <p:nvPicPr>
          <p:cNvPr id="8" name="Content Placeholder 7" descr="Creation of South Sud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447800"/>
            <a:ext cx="3162300" cy="44937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reasons for South Sudan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3505200" cy="55626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The valuable resource of </a:t>
            </a:r>
            <a:r>
              <a:rPr lang="en-US" sz="2200" b="1" u="sng" dirty="0" smtClean="0"/>
              <a:t>oil</a:t>
            </a:r>
            <a:r>
              <a:rPr lang="en-US" sz="2200" b="1" dirty="0" smtClean="0"/>
              <a:t> (</a:t>
            </a:r>
            <a:r>
              <a:rPr lang="en-US" sz="2200" b="1" u="sng" dirty="0" smtClean="0"/>
              <a:t>98% </a:t>
            </a:r>
            <a:r>
              <a:rPr lang="en-US" sz="2200" b="1" dirty="0" smtClean="0"/>
              <a:t>of current South Sudan’s economy) is located in the </a:t>
            </a:r>
            <a:r>
              <a:rPr lang="en-US" sz="2200" b="1" u="sng" dirty="0" smtClean="0"/>
              <a:t>south.</a:t>
            </a:r>
          </a:p>
          <a:p>
            <a:r>
              <a:rPr lang="en-US" sz="2200" b="1" dirty="0" smtClean="0"/>
              <a:t>Control of shipping oil is in the North. </a:t>
            </a:r>
            <a:r>
              <a:rPr lang="en-US" sz="2200" b="1" u="sng" dirty="0" smtClean="0"/>
              <a:t>Oil revenues were being spent mainly in/on the north.</a:t>
            </a:r>
          </a:p>
          <a:p>
            <a:r>
              <a:rPr lang="en-US" sz="2200" b="1" dirty="0" smtClean="0"/>
              <a:t>More </a:t>
            </a:r>
            <a:r>
              <a:rPr lang="en-US" sz="2200" b="1" u="sng" dirty="0" smtClean="0"/>
              <a:t>valuable farmland </a:t>
            </a:r>
            <a:r>
              <a:rPr lang="en-US" sz="2200" b="1" dirty="0" smtClean="0"/>
              <a:t>is located in the south. </a:t>
            </a:r>
          </a:p>
          <a:p>
            <a:r>
              <a:rPr lang="en-US" sz="2200" b="1" dirty="0" smtClean="0"/>
              <a:t>Control of valuable food was used as a </a:t>
            </a:r>
            <a:r>
              <a:rPr lang="en-US" sz="2200" b="1" u="sng" dirty="0" smtClean="0"/>
              <a:t>weapon</a:t>
            </a:r>
            <a:r>
              <a:rPr lang="en-US" sz="2200" b="1" dirty="0" smtClean="0"/>
              <a:t> during periods of severe famine. Over </a:t>
            </a:r>
            <a:r>
              <a:rPr lang="en-US" sz="2200" b="1" u="sng" dirty="0" smtClean="0"/>
              <a:t>250,000</a:t>
            </a:r>
            <a:r>
              <a:rPr lang="en-US" sz="2200" b="1" dirty="0" smtClean="0"/>
              <a:t> deaths estimated from one famine period alone. </a:t>
            </a:r>
          </a:p>
          <a:p>
            <a:endParaRPr lang="en-US" sz="2000" dirty="0"/>
          </a:p>
        </p:txBody>
      </p:sp>
      <p:pic>
        <p:nvPicPr>
          <p:cNvPr id="6" name="Content Placeholder 5" descr="oil in South Sud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55503" y="2309666"/>
            <a:ext cx="5016019" cy="2948134"/>
          </a:xfrm>
        </p:spPr>
      </p:pic>
      <p:sp>
        <p:nvSpPr>
          <p:cNvPr id="5" name="TextBox 4"/>
          <p:cNvSpPr txBox="1"/>
          <p:nvPr/>
        </p:nvSpPr>
        <p:spPr>
          <a:xfrm>
            <a:off x="4191000" y="54864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http://www-tc.pbs.org/prod-media/newshour/photos/2012/02/22/map_slideshow.JPG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reasons for South Sudan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194048" cy="50292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Some causes of past conflict include the ethnic and religious differences between t</a:t>
            </a:r>
            <a:r>
              <a:rPr lang="en-US" sz="2200" b="1" u="sng" dirty="0" smtClean="0"/>
              <a:t>he Arab, Muslim north and the Christian and Animist south.</a:t>
            </a:r>
          </a:p>
          <a:p>
            <a:r>
              <a:rPr lang="en-US" sz="2200" b="1" dirty="0" smtClean="0"/>
              <a:t>The start of </a:t>
            </a:r>
            <a:r>
              <a:rPr lang="en-US" sz="2200" b="1" u="sng" dirty="0" err="1" smtClean="0"/>
              <a:t>Sharia</a:t>
            </a:r>
            <a:r>
              <a:rPr lang="en-US" sz="2200" b="1" u="sng" dirty="0" smtClean="0"/>
              <a:t> Law </a:t>
            </a:r>
            <a:r>
              <a:rPr lang="en-US" sz="2200" b="1" dirty="0" smtClean="0"/>
              <a:t>for all of Sudan in 1983 created problems and the creation of </a:t>
            </a:r>
            <a:r>
              <a:rPr lang="en-US" sz="2200" b="1" u="sng" dirty="0" smtClean="0"/>
              <a:t>rebel groups </a:t>
            </a:r>
            <a:r>
              <a:rPr lang="en-US" sz="2200" b="1" dirty="0" smtClean="0"/>
              <a:t>in the </a:t>
            </a:r>
            <a:r>
              <a:rPr lang="en-US" sz="2200" b="1" u="sng" dirty="0" smtClean="0"/>
              <a:t>south</a:t>
            </a:r>
            <a:r>
              <a:rPr lang="en-US" sz="2200" b="1" dirty="0" smtClean="0"/>
              <a:t>.</a:t>
            </a:r>
          </a:p>
          <a:p>
            <a:r>
              <a:rPr lang="en-US" sz="2200" b="1" dirty="0" smtClean="0"/>
              <a:t>The newly “elected” leader in 1986 gave </a:t>
            </a:r>
            <a:r>
              <a:rPr lang="en-US" sz="2200" b="1" u="sng" dirty="0" smtClean="0"/>
              <a:t>armed militias </a:t>
            </a:r>
            <a:r>
              <a:rPr lang="en-US" sz="2200" b="1" dirty="0" smtClean="0"/>
              <a:t>free reign in the south.</a:t>
            </a:r>
          </a:p>
          <a:p>
            <a:r>
              <a:rPr lang="en-US" sz="2200" b="1" dirty="0" smtClean="0"/>
              <a:t>Current leader/dictator </a:t>
            </a:r>
            <a:r>
              <a:rPr lang="en-US" sz="2200" b="1" u="sng" dirty="0" smtClean="0"/>
              <a:t>Omar al-</a:t>
            </a:r>
            <a:r>
              <a:rPr lang="en-US" sz="2200" b="1" u="sng" dirty="0" err="1" smtClean="0"/>
              <a:t>Bashir</a:t>
            </a:r>
            <a:r>
              <a:rPr lang="en-US" sz="2200" b="1" u="sng" dirty="0" smtClean="0"/>
              <a:t> </a:t>
            </a:r>
            <a:r>
              <a:rPr lang="en-US" sz="2200" b="1" dirty="0" smtClean="0"/>
              <a:t>made matters even worse in the south.</a:t>
            </a:r>
            <a:endParaRPr lang="en-US" sz="2200" b="1" dirty="0"/>
          </a:p>
        </p:txBody>
      </p:sp>
      <p:pic>
        <p:nvPicPr>
          <p:cNvPr id="9" name="Content Placeholder 8" descr="Religion_and_conflic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42933" y="1600200"/>
            <a:ext cx="2953933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244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CAC Futura Casual</vt:lpstr>
      <vt:lpstr>Franklin Gothic Book</vt:lpstr>
      <vt:lpstr>Franklin Gothic Medium</vt:lpstr>
      <vt:lpstr>Rockwell</vt:lpstr>
      <vt:lpstr>Times New Roman</vt:lpstr>
      <vt:lpstr>Wingdings</vt:lpstr>
      <vt:lpstr>Wingdings 2</vt:lpstr>
      <vt:lpstr>Default Design</vt:lpstr>
      <vt:lpstr>Trek</vt:lpstr>
      <vt:lpstr>  SS7CG2b  </vt:lpstr>
      <vt:lpstr>Political reasons for South Sudan</vt:lpstr>
      <vt:lpstr>Economic reasons for South Sudan</vt:lpstr>
      <vt:lpstr>Social reasons for South Sudan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SS7CG2b</dc:title>
  <dc:creator>Scott Collier</dc:creator>
  <cp:lastModifiedBy>Brookelynn Ashworth</cp:lastModifiedBy>
  <cp:revision>12</cp:revision>
  <dcterms:created xsi:type="dcterms:W3CDTF">2015-12-27T15:01:58Z</dcterms:created>
  <dcterms:modified xsi:type="dcterms:W3CDTF">2016-01-11T22:47:29Z</dcterms:modified>
</cp:coreProperties>
</file>