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E596-8634-4CBE-BBF5-E7EDB374AB77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FDFF-A417-4C91-8798-4767B4AB6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9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E596-8634-4CBE-BBF5-E7EDB374AB77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FDFF-A417-4C91-8798-4767B4AB6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E596-8634-4CBE-BBF5-E7EDB374AB77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FDFF-A417-4C91-8798-4767B4AB6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4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E596-8634-4CBE-BBF5-E7EDB374AB77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FDFF-A417-4C91-8798-4767B4AB6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00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E596-8634-4CBE-BBF5-E7EDB374AB77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FDFF-A417-4C91-8798-4767B4AB6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E596-8634-4CBE-BBF5-E7EDB374AB77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FDFF-A417-4C91-8798-4767B4AB6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1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E596-8634-4CBE-BBF5-E7EDB374AB77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FDFF-A417-4C91-8798-4767B4AB6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E596-8634-4CBE-BBF5-E7EDB374AB77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FDFF-A417-4C91-8798-4767B4AB6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3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E596-8634-4CBE-BBF5-E7EDB374AB77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FDFF-A417-4C91-8798-4767B4AB6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4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E596-8634-4CBE-BBF5-E7EDB374AB77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FDFF-A417-4C91-8798-4767B4AB6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1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E596-8634-4CBE-BBF5-E7EDB374AB77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FDFF-A417-4C91-8798-4767B4AB6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5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4E596-8634-4CBE-BBF5-E7EDB374AB77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3FDFF-A417-4C91-8798-4767B4AB6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0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360" y="283781"/>
            <a:ext cx="11902964" cy="605395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en-US" sz="3200" b="1" dirty="0" smtClean="0"/>
              <a:t>Main Sources of Conflict in the Middle East </a:t>
            </a:r>
          </a:p>
          <a:p>
            <a:r>
              <a:rPr lang="en-US" sz="2000" b="1" dirty="0" smtClean="0"/>
              <a:t>P. 451-452</a:t>
            </a:r>
          </a:p>
          <a:p>
            <a:pPr marL="457200" indent="-457200">
              <a:buAutoNum type="arabicPeriod"/>
            </a:pPr>
            <a:r>
              <a:rPr lang="en-US" sz="2000" b="1" dirty="0" smtClean="0"/>
              <a:t>Sunni &amp; Shia</a:t>
            </a:r>
          </a:p>
          <a:p>
            <a:r>
              <a:rPr lang="en-US" sz="2000" dirty="0" smtClean="0"/>
              <a:t>-Most Muslims in the Middle Eastern region –Sunni</a:t>
            </a:r>
          </a:p>
          <a:p>
            <a:r>
              <a:rPr lang="en-US" sz="2000" dirty="0" smtClean="0"/>
              <a:t>-Shia- more willing to accept religious leaders than Sunni</a:t>
            </a:r>
          </a:p>
          <a:p>
            <a:r>
              <a:rPr lang="en-US" sz="2000" dirty="0" smtClean="0"/>
              <a:t>-Conflict in Iran &amp; Iraq     -Most powerful Iraqis are Sunni</a:t>
            </a:r>
          </a:p>
          <a:p>
            <a:endParaRPr lang="en-US" sz="2000" dirty="0" smtClean="0"/>
          </a:p>
          <a:p>
            <a:r>
              <a:rPr lang="en-US" sz="2000" b="1" dirty="0" smtClean="0"/>
              <a:t>2</a:t>
            </a:r>
            <a:r>
              <a:rPr lang="en-US" sz="2000" dirty="0" smtClean="0"/>
              <a:t>. </a:t>
            </a:r>
            <a:r>
              <a:rPr lang="en-US" sz="2000" b="1" dirty="0" smtClean="0"/>
              <a:t>Ethnic Group Conflict</a:t>
            </a:r>
          </a:p>
          <a:p>
            <a:r>
              <a:rPr lang="en-US" sz="2000" dirty="0" smtClean="0"/>
              <a:t>-Most Iranians are Persian, Iraqis are Arab (conflict between)</a:t>
            </a:r>
          </a:p>
          <a:p>
            <a:r>
              <a:rPr lang="en-US" sz="2000" dirty="0" smtClean="0"/>
              <a:t>-Arabs – most populous group in the Middle East</a:t>
            </a:r>
          </a:p>
          <a:p>
            <a:r>
              <a:rPr lang="en-US" sz="2000" dirty="0" smtClean="0"/>
              <a:t>-Arabs and Persians – different histories &amp; languages</a:t>
            </a:r>
          </a:p>
          <a:p>
            <a:r>
              <a:rPr lang="en-US" sz="2000" dirty="0" smtClean="0"/>
              <a:t>-All lead to conflict between Iran &amp; Iraq</a:t>
            </a:r>
          </a:p>
          <a:p>
            <a:endParaRPr lang="en-US" sz="2000" dirty="0" smtClean="0"/>
          </a:p>
          <a:p>
            <a:r>
              <a:rPr lang="en-US" sz="2000" b="1" dirty="0" smtClean="0"/>
              <a:t>3. Nationalism</a:t>
            </a:r>
          </a:p>
          <a:p>
            <a:r>
              <a:rPr lang="en-US" sz="2000" dirty="0" smtClean="0"/>
              <a:t>-Some Ethnic groups want their own countries- ex) Kurds</a:t>
            </a:r>
          </a:p>
          <a:p>
            <a:endParaRPr lang="en-US" sz="2000" dirty="0" smtClean="0"/>
          </a:p>
          <a:p>
            <a:r>
              <a:rPr lang="en-US" sz="2000" b="1" dirty="0" smtClean="0"/>
              <a:t>4. Fundamentalism</a:t>
            </a:r>
          </a:p>
          <a:p>
            <a:r>
              <a:rPr lang="en-US" sz="2000" dirty="0" smtClean="0"/>
              <a:t>-Islam to be strictly reserved in the way of life</a:t>
            </a:r>
          </a:p>
          <a:p>
            <a:r>
              <a:rPr lang="en-US" sz="2000" dirty="0" smtClean="0"/>
              <a:t>-For example, limiting the sale of alcohol, limiting freedom/women</a:t>
            </a:r>
          </a:p>
          <a:p>
            <a:r>
              <a:rPr lang="en-US" sz="2000" dirty="0" smtClean="0"/>
              <a:t>-Fundamentalist movements in conflict with people who have less strict beliefs</a:t>
            </a:r>
          </a:p>
          <a:p>
            <a:endParaRPr lang="en-US" sz="2000" dirty="0"/>
          </a:p>
          <a:p>
            <a:r>
              <a:rPr lang="en-US" sz="2000" b="1" dirty="0" smtClean="0"/>
              <a:t>5. Palestine – P. </a:t>
            </a:r>
            <a:r>
              <a:rPr lang="en-US" sz="2000" b="1" smtClean="0"/>
              <a:t>449-450</a:t>
            </a:r>
            <a:endParaRPr lang="en-US" sz="2000" b="1" dirty="0" smtClean="0"/>
          </a:p>
          <a:p>
            <a:r>
              <a:rPr lang="en-US" sz="2000" dirty="0" smtClean="0"/>
              <a:t>-Modern-day Israel used to be called “Palestine” prior to 1948.</a:t>
            </a:r>
          </a:p>
          <a:p>
            <a:r>
              <a:rPr lang="en-US" sz="2000" dirty="0" smtClean="0"/>
              <a:t>-Conflict between Jews (Israelites) and Arabs (Palestinians)</a:t>
            </a:r>
            <a:endParaRPr lang="en-US" sz="2000" dirty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41234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177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Paulding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Brookelynn Ashworth</dc:creator>
  <cp:lastModifiedBy>Brookelynn Ashworth</cp:lastModifiedBy>
  <cp:revision>2</cp:revision>
  <dcterms:created xsi:type="dcterms:W3CDTF">2015-09-08T20:27:38Z</dcterms:created>
  <dcterms:modified xsi:type="dcterms:W3CDTF">2015-09-08T20:30:34Z</dcterms:modified>
</cp:coreProperties>
</file>