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7B651A-B265-4A35-A367-7847C6FF9C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07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F8923-C823-4453-B3D9-28B479AF2E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F979C-2561-4B4A-B239-6EDB7ACA48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F2C45-2676-483B-A9C3-1F54D7D921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9EFE296-89D0-4772-92B2-35E3E91394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0E5AE17-6CBC-4658-83D2-EFD0A8201A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73B5C-173D-4523-9892-BD902468FD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5C55C-0637-4CC7-AF01-F61F9E76BC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650E-72F6-4140-B002-538EAA5FC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4DA63-9651-4A58-B207-BC210461B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FA551-F1F6-402F-9224-8ECF5C17CB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F685C-07B3-47AF-B843-63628E9A34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41FFD-844A-491C-B962-40C510BB4E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983DC-6BC3-4495-97FB-3ACE77FA40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1CC842-8AEC-4352-93EF-3171EBD27D0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>
                <a:latin typeface="Calligrapher" pitchFamily="2" charset="0"/>
              </a:rPr>
              <a:t>Kurds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Most Kurds are found in the </a:t>
            </a:r>
            <a:r>
              <a:rPr lang="en-US" sz="2000" dirty="0">
                <a:solidFill>
                  <a:srgbClr val="FF0000"/>
                </a:solidFill>
              </a:rPr>
              <a:t>mountainous areas where Syria, Turkey, Iran, and Iraq come together.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They speak their own </a:t>
            </a:r>
            <a:r>
              <a:rPr lang="en-US" sz="2000" dirty="0">
                <a:solidFill>
                  <a:srgbClr val="FF0000"/>
                </a:solidFill>
              </a:rPr>
              <a:t>language</a:t>
            </a:r>
            <a:r>
              <a:rPr lang="en-US" sz="2000" dirty="0"/>
              <a:t> called </a:t>
            </a:r>
            <a:r>
              <a:rPr lang="en-US" sz="2000" dirty="0">
                <a:solidFill>
                  <a:srgbClr val="FF0000"/>
                </a:solidFill>
              </a:rPr>
              <a:t>Kurdish</a:t>
            </a:r>
            <a:r>
              <a:rPr lang="en-US" sz="2000" dirty="0"/>
              <a:t>, and have a separate history, literature, music, and set of traditions.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</a:rPr>
              <a:t>Many Kurds hope to have a nation of their own some day, a hope that has caused conflict </a:t>
            </a:r>
            <a:r>
              <a:rPr lang="en-US" sz="2000" dirty="0"/>
              <a:t>with the countries in which Kurdish people live.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</a:rPr>
              <a:t>Most Kurds are Sunni Muslim with small minorities of Shia Muslims and Yazidis.</a:t>
            </a:r>
          </a:p>
        </p:txBody>
      </p:sp>
      <p:pic>
        <p:nvPicPr>
          <p:cNvPr id="2055" name="Picture 7" descr="Kurd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600200"/>
            <a:ext cx="3333750" cy="2266950"/>
          </a:xfrm>
          <a:noFill/>
          <a:ln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81000" y="4191000"/>
            <a:ext cx="3352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Women, in traditional Kurdish dress, dance during a wedding party in what they hope to one day be called Kurdistan.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>
                <a:latin typeface="Calligrapher" pitchFamily="2" charset="0"/>
              </a:rPr>
              <a:t>Persians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dirty="0"/>
              <a:t>Most Persians live in the </a:t>
            </a:r>
            <a:r>
              <a:rPr lang="en-US" sz="1800" b="1" dirty="0">
                <a:solidFill>
                  <a:srgbClr val="FF0000"/>
                </a:solidFill>
              </a:rPr>
              <a:t>modern country of Iran </a:t>
            </a:r>
            <a:r>
              <a:rPr lang="en-US" sz="1800" b="1" dirty="0"/>
              <a:t>where they are the most populous ethnic group.</a:t>
            </a:r>
          </a:p>
          <a:p>
            <a:pPr>
              <a:lnSpc>
                <a:spcPct val="80000"/>
              </a:lnSpc>
            </a:pPr>
            <a:r>
              <a:rPr lang="en-US" sz="1800" b="1" dirty="0"/>
              <a:t>They are different from Arabs and Jews in that </a:t>
            </a:r>
            <a:r>
              <a:rPr lang="en-US" sz="1800" b="1" dirty="0">
                <a:solidFill>
                  <a:srgbClr val="FF0000"/>
                </a:solidFill>
              </a:rPr>
              <a:t>their ancestors came from Central Europe and Southern Russia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rgbClr val="FF0000"/>
                </a:solidFill>
              </a:rPr>
              <a:t>The country of Persia became known as Iran </a:t>
            </a:r>
            <a:r>
              <a:rPr lang="en-US" sz="1800" b="1" u="sng" dirty="0">
                <a:solidFill>
                  <a:srgbClr val="FF0000"/>
                </a:solidFill>
              </a:rPr>
              <a:t>after</a:t>
            </a:r>
            <a:r>
              <a:rPr lang="en-US" sz="1800" b="1" dirty="0">
                <a:solidFill>
                  <a:srgbClr val="FF0000"/>
                </a:solidFill>
              </a:rPr>
              <a:t> WWI</a:t>
            </a:r>
            <a:r>
              <a:rPr lang="en-US" sz="1800" b="1" dirty="0"/>
              <a:t>.</a:t>
            </a:r>
          </a:p>
          <a:p>
            <a:pPr>
              <a:lnSpc>
                <a:spcPct val="80000"/>
              </a:lnSpc>
            </a:pPr>
            <a:r>
              <a:rPr lang="en-US" sz="1800" b="1" dirty="0"/>
              <a:t>Persians speak Farsi, a language that uses the Arabic alphabet but is actually spoken differently.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rgbClr val="FF0000"/>
                </a:solidFill>
              </a:rPr>
              <a:t>Most Persians are Shia Muslims </a:t>
            </a:r>
            <a:r>
              <a:rPr lang="en-US" sz="1800" b="1" dirty="0"/>
              <a:t>even though Shia Muslims only make up about 15% of the world’s Muslim population.  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rgbClr val="FF0000"/>
                </a:solidFill>
              </a:rPr>
              <a:t>Zoroastrianism</a:t>
            </a:r>
            <a:r>
              <a:rPr lang="en-US" sz="1800" b="1" dirty="0"/>
              <a:t> is one of the minor religions of the Persian people.</a:t>
            </a:r>
          </a:p>
        </p:txBody>
      </p:sp>
      <p:pic>
        <p:nvPicPr>
          <p:cNvPr id="4102" name="Picture 6" descr="Persia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4400" y="1600200"/>
            <a:ext cx="4038600" cy="3028950"/>
          </a:xfrm>
          <a:noFill/>
          <a:ln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105400" y="4953000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Persian family from northern Iran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>
                <a:latin typeface="Calligrapher" pitchFamily="2" charset="0"/>
              </a:rPr>
              <a:t>Arabs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112837"/>
            <a:ext cx="4191000" cy="5287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Arabs are </a:t>
            </a:r>
            <a:r>
              <a:rPr lang="en-US" sz="2000" dirty="0">
                <a:solidFill>
                  <a:srgbClr val="FF0000"/>
                </a:solidFill>
              </a:rPr>
              <a:t>the most populous ethnic group </a:t>
            </a:r>
            <a:r>
              <a:rPr lang="en-US" sz="2000" dirty="0"/>
              <a:t>in the Middle East.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Arabs believe themselves to be descendants of Abraham through his son Ishmael and </a:t>
            </a:r>
            <a:r>
              <a:rPr lang="en-US" sz="2000" dirty="0">
                <a:solidFill>
                  <a:srgbClr val="FF0000"/>
                </a:solidFill>
              </a:rPr>
              <a:t>originally from the Arabian Peninsula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They </a:t>
            </a:r>
            <a:r>
              <a:rPr lang="en-US" sz="2000" dirty="0">
                <a:solidFill>
                  <a:srgbClr val="FF0000"/>
                </a:solidFill>
              </a:rPr>
              <a:t>speak Arabic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FF0000"/>
                </a:solidFill>
              </a:rPr>
              <a:t>Most Arabs are Muslims, with the majority being Sunni Muslim.  However, there are many Christian Arabs as well</a:t>
            </a:r>
            <a:r>
              <a:rPr lang="en-US" sz="2000" dirty="0"/>
              <a:t>, especially in the countries of Lebanon and Egypt.</a:t>
            </a:r>
          </a:p>
        </p:txBody>
      </p:sp>
      <p:pic>
        <p:nvPicPr>
          <p:cNvPr id="5126" name="Picture 6" descr="Arab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" y="1804988"/>
            <a:ext cx="3267075" cy="3529012"/>
          </a:xfrm>
          <a:noFill/>
          <a:ln/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09600" y="5638800"/>
            <a:ext cx="3200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Arabs escape the Gaza strip into Egypt for much needed supplies.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askerville Old Face" panose="02020602080505020303" pitchFamily="18" charset="0"/>
              </a:rPr>
              <a:t>Arabs continued:</a:t>
            </a:r>
            <a:endParaRPr lang="en-US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00200"/>
            <a:ext cx="6096000" cy="4724400"/>
          </a:xfrm>
        </p:spPr>
        <p:txBody>
          <a:bodyPr/>
          <a:lstStyle/>
          <a:p>
            <a:r>
              <a:rPr lang="en-US" sz="2400" dirty="0" smtClean="0"/>
              <a:t>Arabs live everywhere in the Middle East &amp; North Africa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i="1" u="sng" dirty="0" smtClean="0"/>
              <a:t>EXCEPT</a:t>
            </a:r>
          </a:p>
          <a:p>
            <a:pPr marL="0" indent="0">
              <a:buNone/>
            </a:pPr>
            <a:r>
              <a:rPr lang="en-US" sz="2400" dirty="0" smtClean="0"/>
              <a:t>-Turkey</a:t>
            </a:r>
          </a:p>
          <a:p>
            <a:pPr marL="0" indent="0">
              <a:buNone/>
            </a:pPr>
            <a:r>
              <a:rPr lang="en-US" sz="2400" dirty="0" smtClean="0"/>
              <a:t>-Iran </a:t>
            </a:r>
          </a:p>
          <a:p>
            <a:pPr marL="0" indent="0">
              <a:buNone/>
            </a:pPr>
            <a:r>
              <a:rPr lang="en-US" sz="2400" dirty="0" smtClean="0"/>
              <a:t>-Where Turkey, Syria, Iran, and Iraq come together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13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304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Baskerville Old Face</vt:lpstr>
      <vt:lpstr>Calligrapher</vt:lpstr>
      <vt:lpstr>Default Design</vt:lpstr>
      <vt:lpstr>Kurds</vt:lpstr>
      <vt:lpstr>Persians</vt:lpstr>
      <vt:lpstr>Arabs</vt:lpstr>
      <vt:lpstr>Arabs continued:</vt:lpstr>
    </vt:vector>
  </TitlesOfParts>
  <Company>Paulding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Kurds</dc:title>
  <dc:creator>Scott Collier</dc:creator>
  <cp:lastModifiedBy>Brookelynn Ashworth</cp:lastModifiedBy>
  <cp:revision>11</cp:revision>
  <dcterms:created xsi:type="dcterms:W3CDTF">2009-09-03T10:17:17Z</dcterms:created>
  <dcterms:modified xsi:type="dcterms:W3CDTF">2015-08-31T20:40:36Z</dcterms:modified>
</cp:coreProperties>
</file>