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sldIdLst>
    <p:sldId id="257" r:id="rId4"/>
    <p:sldId id="258" r:id="rId5"/>
    <p:sldId id="259" r:id="rId6"/>
    <p:sldId id="260" r:id="rId7"/>
    <p:sldId id="28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A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890249-9061-4F4A-AD48-8A57B5346182}" type="slidenum">
              <a:rPr lang="en-US" altLang="en-US"/>
              <a:pPr>
                <a:defRPr/>
              </a:pPr>
              <a:t>‹#›</a:t>
            </a:fld>
            <a:endParaRPr lang="en-US" altLang="en-US"/>
          </a:p>
        </p:txBody>
      </p:sp>
    </p:spTree>
    <p:extLst>
      <p:ext uri="{BB962C8B-B14F-4D97-AF65-F5344CB8AC3E}">
        <p14:creationId xmlns:p14="http://schemas.microsoft.com/office/powerpoint/2010/main" val="366299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FB4C9C-EF09-4EA7-826B-71E30209005B}" type="slidenum">
              <a:rPr lang="en-US" altLang="en-US"/>
              <a:pPr>
                <a:defRPr/>
              </a:pPr>
              <a:t>‹#›</a:t>
            </a:fld>
            <a:endParaRPr lang="en-US" altLang="en-US"/>
          </a:p>
        </p:txBody>
      </p:sp>
    </p:spTree>
    <p:extLst>
      <p:ext uri="{BB962C8B-B14F-4D97-AF65-F5344CB8AC3E}">
        <p14:creationId xmlns:p14="http://schemas.microsoft.com/office/powerpoint/2010/main" val="1728558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2592FC-07FA-4583-9A8D-94E05707FDE4}" type="slidenum">
              <a:rPr lang="en-US" altLang="en-US"/>
              <a:pPr>
                <a:defRPr/>
              </a:pPr>
              <a:t>‹#›</a:t>
            </a:fld>
            <a:endParaRPr lang="en-US" altLang="en-US"/>
          </a:p>
        </p:txBody>
      </p:sp>
    </p:spTree>
    <p:extLst>
      <p:ext uri="{BB962C8B-B14F-4D97-AF65-F5344CB8AC3E}">
        <p14:creationId xmlns:p14="http://schemas.microsoft.com/office/powerpoint/2010/main" val="3956015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CCE901-E380-4F0A-AEDB-B2611546A9E5}" type="slidenum">
              <a:rPr lang="en-US" altLang="en-US"/>
              <a:pPr>
                <a:defRPr/>
              </a:pPr>
              <a:t>‹#›</a:t>
            </a:fld>
            <a:endParaRPr lang="en-US" altLang="en-US"/>
          </a:p>
        </p:txBody>
      </p:sp>
    </p:spTree>
    <p:extLst>
      <p:ext uri="{BB962C8B-B14F-4D97-AF65-F5344CB8AC3E}">
        <p14:creationId xmlns:p14="http://schemas.microsoft.com/office/powerpoint/2010/main" val="854261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836C14-C850-4B54-BC5F-9A4E754EA443}" type="slidenum">
              <a:rPr lang="en-US" altLang="en-US"/>
              <a:pPr>
                <a:defRPr/>
              </a:pPr>
              <a:t>‹#›</a:t>
            </a:fld>
            <a:endParaRPr lang="en-US" altLang="en-US"/>
          </a:p>
        </p:txBody>
      </p:sp>
    </p:spTree>
    <p:extLst>
      <p:ext uri="{BB962C8B-B14F-4D97-AF65-F5344CB8AC3E}">
        <p14:creationId xmlns:p14="http://schemas.microsoft.com/office/powerpoint/2010/main" val="3512839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AF558-D879-4977-849D-0C96DD7478A0}" type="slidenum">
              <a:rPr lang="en-US" altLang="en-US"/>
              <a:pPr>
                <a:defRPr/>
              </a:pPr>
              <a:t>‹#›</a:t>
            </a:fld>
            <a:endParaRPr lang="en-US" altLang="en-US"/>
          </a:p>
        </p:txBody>
      </p:sp>
    </p:spTree>
    <p:extLst>
      <p:ext uri="{BB962C8B-B14F-4D97-AF65-F5344CB8AC3E}">
        <p14:creationId xmlns:p14="http://schemas.microsoft.com/office/powerpoint/2010/main" val="429884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38A2DE-52D6-4DC3-B3E9-1221BBBC5AD6}" type="slidenum">
              <a:rPr lang="en-US" altLang="en-US"/>
              <a:pPr>
                <a:defRPr/>
              </a:pPr>
              <a:t>‹#›</a:t>
            </a:fld>
            <a:endParaRPr lang="en-US" altLang="en-US"/>
          </a:p>
        </p:txBody>
      </p:sp>
    </p:spTree>
    <p:extLst>
      <p:ext uri="{BB962C8B-B14F-4D97-AF65-F5344CB8AC3E}">
        <p14:creationId xmlns:p14="http://schemas.microsoft.com/office/powerpoint/2010/main" val="164390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9DC524-8ACF-40ED-9DA7-314F20D36DEA}" type="slidenum">
              <a:rPr lang="en-US" altLang="en-US"/>
              <a:pPr>
                <a:defRPr/>
              </a:pPr>
              <a:t>‹#›</a:t>
            </a:fld>
            <a:endParaRPr lang="en-US" altLang="en-US"/>
          </a:p>
        </p:txBody>
      </p:sp>
    </p:spTree>
    <p:extLst>
      <p:ext uri="{BB962C8B-B14F-4D97-AF65-F5344CB8AC3E}">
        <p14:creationId xmlns:p14="http://schemas.microsoft.com/office/powerpoint/2010/main" val="745375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396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96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CB2C4F-2625-415C-BF05-9E7995C1FF51}" type="slidenum">
              <a:rPr lang="en-US" altLang="en-US"/>
              <a:pPr>
                <a:defRPr/>
              </a:pPr>
              <a:t>‹#›</a:t>
            </a:fld>
            <a:endParaRPr lang="en-US" altLang="en-US"/>
          </a:p>
        </p:txBody>
      </p:sp>
    </p:spTree>
    <p:extLst>
      <p:ext uri="{BB962C8B-B14F-4D97-AF65-F5344CB8AC3E}">
        <p14:creationId xmlns:p14="http://schemas.microsoft.com/office/powerpoint/2010/main" val="271164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8DD7F7A-CF73-4332-81D0-E47F665BF276}" type="slidenum">
              <a:rPr lang="en-US" altLang="en-US"/>
              <a:pPr>
                <a:defRPr/>
              </a:pPr>
              <a:t>‹#›</a:t>
            </a:fld>
            <a:endParaRPr lang="en-US" altLang="en-US"/>
          </a:p>
        </p:txBody>
      </p:sp>
    </p:spTree>
    <p:extLst>
      <p:ext uri="{BB962C8B-B14F-4D97-AF65-F5344CB8AC3E}">
        <p14:creationId xmlns:p14="http://schemas.microsoft.com/office/powerpoint/2010/main" val="3563489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7D6ED8-A27D-4A13-8520-83000B971D15}" type="slidenum">
              <a:rPr lang="en-US" altLang="en-US"/>
              <a:pPr>
                <a:defRPr/>
              </a:pPr>
              <a:t>‹#›</a:t>
            </a:fld>
            <a:endParaRPr lang="en-US" altLang="en-US"/>
          </a:p>
        </p:txBody>
      </p:sp>
    </p:spTree>
    <p:extLst>
      <p:ext uri="{BB962C8B-B14F-4D97-AF65-F5344CB8AC3E}">
        <p14:creationId xmlns:p14="http://schemas.microsoft.com/office/powerpoint/2010/main" val="322070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43C438-4F88-45A0-9957-AD012AFFD15B}" type="slidenum">
              <a:rPr lang="en-US" altLang="en-US"/>
              <a:pPr>
                <a:defRPr/>
              </a:pPr>
              <a:t>‹#›</a:t>
            </a:fld>
            <a:endParaRPr lang="en-US" altLang="en-US"/>
          </a:p>
        </p:txBody>
      </p:sp>
    </p:spTree>
    <p:extLst>
      <p:ext uri="{BB962C8B-B14F-4D97-AF65-F5344CB8AC3E}">
        <p14:creationId xmlns:p14="http://schemas.microsoft.com/office/powerpoint/2010/main" val="3531392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55A99A9-F594-42B8-A180-893B603608E0}" type="slidenum">
              <a:rPr lang="en-US" altLang="en-US"/>
              <a:pPr>
                <a:defRPr/>
              </a:pPr>
              <a:t>‹#›</a:t>
            </a:fld>
            <a:endParaRPr lang="en-US" altLang="en-US"/>
          </a:p>
        </p:txBody>
      </p:sp>
    </p:spTree>
    <p:extLst>
      <p:ext uri="{BB962C8B-B14F-4D97-AF65-F5344CB8AC3E}">
        <p14:creationId xmlns:p14="http://schemas.microsoft.com/office/powerpoint/2010/main" val="3996954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0951EB-9313-40B1-BA8D-8C6BF63BBC21}" type="slidenum">
              <a:rPr lang="en-US" altLang="en-US"/>
              <a:pPr>
                <a:defRPr/>
              </a:pPr>
              <a:t>‹#›</a:t>
            </a:fld>
            <a:endParaRPr lang="en-US" altLang="en-US"/>
          </a:p>
        </p:txBody>
      </p:sp>
    </p:spTree>
    <p:extLst>
      <p:ext uri="{BB962C8B-B14F-4D97-AF65-F5344CB8AC3E}">
        <p14:creationId xmlns:p14="http://schemas.microsoft.com/office/powerpoint/2010/main" val="2354718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649C99-44C5-4BB4-8E1F-806F7C51F86B}" type="slidenum">
              <a:rPr lang="en-US" altLang="en-US"/>
              <a:pPr>
                <a:defRPr/>
              </a:pPr>
              <a:t>‹#›</a:t>
            </a:fld>
            <a:endParaRPr lang="en-US" altLang="en-US"/>
          </a:p>
        </p:txBody>
      </p:sp>
    </p:spTree>
    <p:extLst>
      <p:ext uri="{BB962C8B-B14F-4D97-AF65-F5344CB8AC3E}">
        <p14:creationId xmlns:p14="http://schemas.microsoft.com/office/powerpoint/2010/main" val="2770598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14AECE-F2E3-43CA-989B-1C7A0EEB6034}" type="slidenum">
              <a:rPr lang="en-US" altLang="en-US"/>
              <a:pPr>
                <a:defRPr/>
              </a:pPr>
              <a:t>‹#›</a:t>
            </a:fld>
            <a:endParaRPr lang="en-US" altLang="en-US"/>
          </a:p>
        </p:txBody>
      </p:sp>
    </p:spTree>
    <p:extLst>
      <p:ext uri="{BB962C8B-B14F-4D97-AF65-F5344CB8AC3E}">
        <p14:creationId xmlns:p14="http://schemas.microsoft.com/office/powerpoint/2010/main" val="1621756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9055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6D9955-543D-44EA-AD48-2B40772A5B2F}" type="slidenum">
              <a:rPr lang="en-US" altLang="en-US"/>
              <a:pPr>
                <a:defRPr/>
              </a:pPr>
              <a:t>‹#›</a:t>
            </a:fld>
            <a:endParaRPr lang="en-US" altLang="en-US"/>
          </a:p>
        </p:txBody>
      </p:sp>
    </p:spTree>
    <p:extLst>
      <p:ext uri="{BB962C8B-B14F-4D97-AF65-F5344CB8AC3E}">
        <p14:creationId xmlns:p14="http://schemas.microsoft.com/office/powerpoint/2010/main" val="1747292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waknzj[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10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6248400"/>
            <a:ext cx="9144000" cy="609600"/>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AutoShape 6">
            <a:hlinkClick r:id="" action="ppaction://hlinkshowjump?jump=nextslide" highlightClick="1"/>
          </p:cNvPr>
          <p:cNvSpPr>
            <a:spLocks noChangeArrowheads="1"/>
          </p:cNvSpPr>
          <p:nvPr/>
        </p:nvSpPr>
        <p:spPr bwMode="auto">
          <a:xfrm>
            <a:off x="8153400" y="6400800"/>
            <a:ext cx="304800" cy="228600"/>
          </a:xfrm>
          <a:prstGeom prst="actionButtonForwardNext">
            <a:avLst/>
          </a:prstGeom>
          <a:solidFill>
            <a:srgbClr val="0000CC"/>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700" name="Rectangle 4"/>
          <p:cNvSpPr>
            <a:spLocks noGrp="1" noChangeArrowheads="1"/>
          </p:cNvSpPr>
          <p:nvPr>
            <p:ph type="ctrTitle"/>
          </p:nvPr>
        </p:nvSpPr>
        <p:spPr>
          <a:xfrm>
            <a:off x="4038600" y="381000"/>
            <a:ext cx="4648200" cy="4114800"/>
          </a:xfrm>
          <a:noFill/>
        </p:spPr>
        <p:txBody>
          <a:bodyPr/>
          <a:lstStyle>
            <a:lvl1pPr>
              <a:defRPr sz="6000" b="1">
                <a:solidFill>
                  <a:srgbClr val="0000CC"/>
                </a:solidFill>
              </a:defRPr>
            </a:lvl1pPr>
          </a:lstStyle>
          <a:p>
            <a:r>
              <a:rPr lang="en-US"/>
              <a:t>Click to edit Master title style</a:t>
            </a:r>
          </a:p>
        </p:txBody>
      </p:sp>
      <p:sp>
        <p:nvSpPr>
          <p:cNvPr id="29701" name="Rectangle 5"/>
          <p:cNvSpPr>
            <a:spLocks noGrp="1" noChangeArrowheads="1"/>
          </p:cNvSpPr>
          <p:nvPr>
            <p:ph type="subTitle" idx="1"/>
          </p:nvPr>
        </p:nvSpPr>
        <p:spPr>
          <a:xfrm>
            <a:off x="4038600" y="4724400"/>
            <a:ext cx="4648200" cy="1066800"/>
          </a:xfrm>
        </p:spPr>
        <p:txBody>
          <a:bodyPr/>
          <a:lstStyle>
            <a:lvl1pPr marL="0" indent="0" algn="ctr">
              <a:buFontTx/>
              <a:buNone/>
              <a:defRPr b="1">
                <a:solidFill>
                  <a:srgbClr val="0000CC"/>
                </a:solidFill>
              </a:defRPr>
            </a:lvl1pPr>
          </a:lstStyle>
          <a:p>
            <a:r>
              <a:rPr lang="en-US"/>
              <a:t>Click to edit Master subtitle style</a:t>
            </a:r>
          </a:p>
        </p:txBody>
      </p:sp>
    </p:spTree>
    <p:extLst>
      <p:ext uri="{BB962C8B-B14F-4D97-AF65-F5344CB8AC3E}">
        <p14:creationId xmlns:p14="http://schemas.microsoft.com/office/powerpoint/2010/main" val="252791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F30E896-87F3-49DB-9569-9391FD0CEA15}" type="slidenum">
              <a:rPr lang="en-US" altLang="en-US"/>
              <a:pPr>
                <a:defRPr/>
              </a:pPr>
              <a:t>‹#›</a:t>
            </a:fld>
            <a:endParaRPr lang="en-US" altLang="en-US"/>
          </a:p>
        </p:txBody>
      </p:sp>
    </p:spTree>
    <p:extLst>
      <p:ext uri="{BB962C8B-B14F-4D97-AF65-F5344CB8AC3E}">
        <p14:creationId xmlns:p14="http://schemas.microsoft.com/office/powerpoint/2010/main" val="2414782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6165372-51C9-452F-898F-D1AC3C147602}" type="slidenum">
              <a:rPr lang="en-US" altLang="en-US"/>
              <a:pPr>
                <a:defRPr/>
              </a:pPr>
              <a:t>‹#›</a:t>
            </a:fld>
            <a:endParaRPr lang="en-US" altLang="en-US"/>
          </a:p>
        </p:txBody>
      </p:sp>
    </p:spTree>
    <p:extLst>
      <p:ext uri="{BB962C8B-B14F-4D97-AF65-F5344CB8AC3E}">
        <p14:creationId xmlns:p14="http://schemas.microsoft.com/office/powerpoint/2010/main" val="754267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90800" y="1600200"/>
            <a:ext cx="304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91200" y="1600200"/>
            <a:ext cx="304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C1FF5D5-790E-476F-BFB1-6D888194D94F}" type="slidenum">
              <a:rPr lang="en-US" altLang="en-US"/>
              <a:pPr>
                <a:defRPr/>
              </a:pPr>
              <a:t>‹#›</a:t>
            </a:fld>
            <a:endParaRPr lang="en-US" altLang="en-US"/>
          </a:p>
        </p:txBody>
      </p:sp>
    </p:spTree>
    <p:extLst>
      <p:ext uri="{BB962C8B-B14F-4D97-AF65-F5344CB8AC3E}">
        <p14:creationId xmlns:p14="http://schemas.microsoft.com/office/powerpoint/2010/main" val="2929351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854EA963-A398-4A3D-9AA6-F33416A97803}" type="slidenum">
              <a:rPr lang="en-US" altLang="en-US"/>
              <a:pPr>
                <a:defRPr/>
              </a:pPr>
              <a:t>‹#›</a:t>
            </a:fld>
            <a:endParaRPr lang="en-US" altLang="en-US"/>
          </a:p>
        </p:txBody>
      </p:sp>
    </p:spTree>
    <p:extLst>
      <p:ext uri="{BB962C8B-B14F-4D97-AF65-F5344CB8AC3E}">
        <p14:creationId xmlns:p14="http://schemas.microsoft.com/office/powerpoint/2010/main" val="3183985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168101-DDB3-4938-8B25-AD864DB40E2A}" type="slidenum">
              <a:rPr lang="en-US" altLang="en-US"/>
              <a:pPr>
                <a:defRPr/>
              </a:pPr>
              <a:t>‹#›</a:t>
            </a:fld>
            <a:endParaRPr lang="en-US" altLang="en-US"/>
          </a:p>
        </p:txBody>
      </p:sp>
    </p:spTree>
    <p:extLst>
      <p:ext uri="{BB962C8B-B14F-4D97-AF65-F5344CB8AC3E}">
        <p14:creationId xmlns:p14="http://schemas.microsoft.com/office/powerpoint/2010/main" val="81124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E32EE904-800F-466C-ABC5-B130563059AD}" type="slidenum">
              <a:rPr lang="en-US" altLang="en-US"/>
              <a:pPr>
                <a:defRPr/>
              </a:pPr>
              <a:t>‹#›</a:t>
            </a:fld>
            <a:endParaRPr lang="en-US" altLang="en-US"/>
          </a:p>
        </p:txBody>
      </p:sp>
    </p:spTree>
    <p:extLst>
      <p:ext uri="{BB962C8B-B14F-4D97-AF65-F5344CB8AC3E}">
        <p14:creationId xmlns:p14="http://schemas.microsoft.com/office/powerpoint/2010/main" val="3073781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D689DA65-77B0-4CA0-ADDF-CD1342E12836}" type="slidenum">
              <a:rPr lang="en-US" altLang="en-US"/>
              <a:pPr>
                <a:defRPr/>
              </a:pPr>
              <a:t>‹#›</a:t>
            </a:fld>
            <a:endParaRPr lang="en-US" altLang="en-US"/>
          </a:p>
        </p:txBody>
      </p:sp>
    </p:spTree>
    <p:extLst>
      <p:ext uri="{BB962C8B-B14F-4D97-AF65-F5344CB8AC3E}">
        <p14:creationId xmlns:p14="http://schemas.microsoft.com/office/powerpoint/2010/main" val="1632897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33EB9CC3-5C26-495D-B61A-0851DDBC90D3}" type="slidenum">
              <a:rPr lang="en-US" altLang="en-US"/>
              <a:pPr>
                <a:defRPr/>
              </a:pPr>
              <a:t>‹#›</a:t>
            </a:fld>
            <a:endParaRPr lang="en-US" altLang="en-US"/>
          </a:p>
        </p:txBody>
      </p:sp>
    </p:spTree>
    <p:extLst>
      <p:ext uri="{BB962C8B-B14F-4D97-AF65-F5344CB8AC3E}">
        <p14:creationId xmlns:p14="http://schemas.microsoft.com/office/powerpoint/2010/main" val="2347637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53DED6D-646E-476A-889A-A2CCDE24E794}" type="slidenum">
              <a:rPr lang="en-US" altLang="en-US"/>
              <a:pPr>
                <a:defRPr/>
              </a:pPr>
              <a:t>‹#›</a:t>
            </a:fld>
            <a:endParaRPr lang="en-US" altLang="en-US"/>
          </a:p>
        </p:txBody>
      </p:sp>
    </p:spTree>
    <p:extLst>
      <p:ext uri="{BB962C8B-B14F-4D97-AF65-F5344CB8AC3E}">
        <p14:creationId xmlns:p14="http://schemas.microsoft.com/office/powerpoint/2010/main" val="321594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8D97DED6-FE3B-4A5C-99B9-ADA7B42E04B1}" type="slidenum">
              <a:rPr lang="en-US" altLang="en-US"/>
              <a:pPr>
                <a:defRPr/>
              </a:pPr>
              <a:t>‹#›</a:t>
            </a:fld>
            <a:endParaRPr lang="en-US" altLang="en-US"/>
          </a:p>
        </p:txBody>
      </p:sp>
    </p:spTree>
    <p:extLst>
      <p:ext uri="{BB962C8B-B14F-4D97-AF65-F5344CB8AC3E}">
        <p14:creationId xmlns:p14="http://schemas.microsoft.com/office/powerpoint/2010/main" val="4096730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0"/>
            <a:ext cx="158115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90800" y="0"/>
            <a:ext cx="459105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5DA80AF-8D3A-4448-B8D2-A06FE4B3F7F8}" type="slidenum">
              <a:rPr lang="en-US" altLang="en-US"/>
              <a:pPr>
                <a:defRPr/>
              </a:pPr>
              <a:t>‹#›</a:t>
            </a:fld>
            <a:endParaRPr lang="en-US" altLang="en-US"/>
          </a:p>
        </p:txBody>
      </p:sp>
    </p:spTree>
    <p:extLst>
      <p:ext uri="{BB962C8B-B14F-4D97-AF65-F5344CB8AC3E}">
        <p14:creationId xmlns:p14="http://schemas.microsoft.com/office/powerpoint/2010/main" val="751591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13CE6D-ADE0-4BF7-8E4D-512E96DD8269}" type="slidenum">
              <a:rPr lang="en-US" altLang="en-US"/>
              <a:pPr>
                <a:defRPr/>
              </a:pPr>
              <a:t>‹#›</a:t>
            </a:fld>
            <a:endParaRPr lang="en-US" altLang="en-US"/>
          </a:p>
        </p:txBody>
      </p:sp>
    </p:spTree>
    <p:extLst>
      <p:ext uri="{BB962C8B-B14F-4D97-AF65-F5344CB8AC3E}">
        <p14:creationId xmlns:p14="http://schemas.microsoft.com/office/powerpoint/2010/main" val="1290377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776F7E9-514D-4AA3-9646-B304A5ED13D2}" type="slidenum">
              <a:rPr lang="en-US" altLang="en-US"/>
              <a:pPr>
                <a:defRPr/>
              </a:pPr>
              <a:t>‹#›</a:t>
            </a:fld>
            <a:endParaRPr lang="en-US" altLang="en-US"/>
          </a:p>
        </p:txBody>
      </p:sp>
    </p:spTree>
    <p:extLst>
      <p:ext uri="{BB962C8B-B14F-4D97-AF65-F5344CB8AC3E}">
        <p14:creationId xmlns:p14="http://schemas.microsoft.com/office/powerpoint/2010/main" val="1990215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E0F516-F14C-4EBA-8C9B-C2588FE0146C}" type="slidenum">
              <a:rPr lang="en-US" altLang="en-US"/>
              <a:pPr>
                <a:defRPr/>
              </a:pPr>
              <a:t>‹#›</a:t>
            </a:fld>
            <a:endParaRPr lang="en-US" altLang="en-US"/>
          </a:p>
        </p:txBody>
      </p:sp>
    </p:spTree>
    <p:extLst>
      <p:ext uri="{BB962C8B-B14F-4D97-AF65-F5344CB8AC3E}">
        <p14:creationId xmlns:p14="http://schemas.microsoft.com/office/powerpoint/2010/main" val="343318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3012A1-7EB9-4D82-9247-D4164F5A698B}" type="slidenum">
              <a:rPr lang="en-US" altLang="en-US"/>
              <a:pPr>
                <a:defRPr/>
              </a:pPr>
              <a:t>‹#›</a:t>
            </a:fld>
            <a:endParaRPr lang="en-US" altLang="en-US"/>
          </a:p>
        </p:txBody>
      </p:sp>
    </p:spTree>
    <p:extLst>
      <p:ext uri="{BB962C8B-B14F-4D97-AF65-F5344CB8AC3E}">
        <p14:creationId xmlns:p14="http://schemas.microsoft.com/office/powerpoint/2010/main" val="263078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69BF3D-363B-404D-8299-60332C226D4A}" type="slidenum">
              <a:rPr lang="en-US" altLang="en-US"/>
              <a:pPr>
                <a:defRPr/>
              </a:pPr>
              <a:t>‹#›</a:t>
            </a:fld>
            <a:endParaRPr lang="en-US" altLang="en-US"/>
          </a:p>
        </p:txBody>
      </p:sp>
    </p:spTree>
    <p:extLst>
      <p:ext uri="{BB962C8B-B14F-4D97-AF65-F5344CB8AC3E}">
        <p14:creationId xmlns:p14="http://schemas.microsoft.com/office/powerpoint/2010/main" val="2142684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C83103-B96E-4817-AA20-874703922723}" type="slidenum">
              <a:rPr lang="en-US" altLang="en-US"/>
              <a:pPr>
                <a:defRPr/>
              </a:pPr>
              <a:t>‹#›</a:t>
            </a:fld>
            <a:endParaRPr lang="en-US" altLang="en-US"/>
          </a:p>
        </p:txBody>
      </p:sp>
    </p:spTree>
    <p:extLst>
      <p:ext uri="{BB962C8B-B14F-4D97-AF65-F5344CB8AC3E}">
        <p14:creationId xmlns:p14="http://schemas.microsoft.com/office/powerpoint/2010/main" val="127451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w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BF4DF55-9125-4808-84D6-E5A9AC40779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3400" y="609600"/>
            <a:ext cx="8001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533400" y="1676400"/>
            <a:ext cx="8077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6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Times New Roman" pitchFamily="18" charset="0"/>
              </a:defRPr>
            </a:lvl1pPr>
          </a:lstStyle>
          <a:p>
            <a:pPr>
              <a:defRPr/>
            </a:pPr>
            <a:endParaRPr lang="en-US"/>
          </a:p>
        </p:txBody>
      </p:sp>
      <p:sp>
        <p:nvSpPr>
          <p:cNvPr id="266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Times New Roman" pitchFamily="18" charset="0"/>
              </a:defRPr>
            </a:lvl1pPr>
          </a:lstStyle>
          <a:p>
            <a:pPr>
              <a:defRPr/>
            </a:pPr>
            <a:endParaRPr lang="en-US"/>
          </a:p>
        </p:txBody>
      </p:sp>
      <p:sp>
        <p:nvSpPr>
          <p:cNvPr id="266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chemeClr val="bg1"/>
                </a:solidFill>
                <a:latin typeface="Times New Roman" panose="02020603050405020304" pitchFamily="18" charset="0"/>
              </a:defRPr>
            </a:lvl1pPr>
          </a:lstStyle>
          <a:p>
            <a:pPr>
              <a:defRPr/>
            </a:pPr>
            <a:fld id="{573BE9E6-439C-48FF-AEA2-014EAC606C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eaLnBrk="0" fontAlgn="base" hangingPunct="0">
        <a:spcBef>
          <a:spcPct val="0"/>
        </a:spcBef>
        <a:spcAft>
          <a:spcPct val="0"/>
        </a:spcAft>
        <a:defRPr sz="4800">
          <a:solidFill>
            <a:schemeClr val="bg1"/>
          </a:solidFill>
          <a:latin typeface="+mj-lt"/>
          <a:ea typeface="+mj-ea"/>
          <a:cs typeface="+mj-cs"/>
        </a:defRPr>
      </a:lvl1pPr>
      <a:lvl2pPr algn="ctr" rtl="0" eaLnBrk="0" fontAlgn="base" hangingPunct="0">
        <a:spcBef>
          <a:spcPct val="0"/>
        </a:spcBef>
        <a:spcAft>
          <a:spcPct val="0"/>
        </a:spcAft>
        <a:defRPr sz="4800">
          <a:solidFill>
            <a:schemeClr val="bg1"/>
          </a:solidFill>
          <a:latin typeface="CAC Futura Casual" pitchFamily="2" charset="0"/>
        </a:defRPr>
      </a:lvl2pPr>
      <a:lvl3pPr algn="ctr" rtl="0" eaLnBrk="0" fontAlgn="base" hangingPunct="0">
        <a:spcBef>
          <a:spcPct val="0"/>
        </a:spcBef>
        <a:spcAft>
          <a:spcPct val="0"/>
        </a:spcAft>
        <a:defRPr sz="4800">
          <a:solidFill>
            <a:schemeClr val="bg1"/>
          </a:solidFill>
          <a:latin typeface="CAC Futura Casual" pitchFamily="2" charset="0"/>
        </a:defRPr>
      </a:lvl3pPr>
      <a:lvl4pPr algn="ctr" rtl="0" eaLnBrk="0" fontAlgn="base" hangingPunct="0">
        <a:spcBef>
          <a:spcPct val="0"/>
        </a:spcBef>
        <a:spcAft>
          <a:spcPct val="0"/>
        </a:spcAft>
        <a:defRPr sz="4800">
          <a:solidFill>
            <a:schemeClr val="bg1"/>
          </a:solidFill>
          <a:latin typeface="CAC Futura Casual" pitchFamily="2" charset="0"/>
        </a:defRPr>
      </a:lvl4pPr>
      <a:lvl5pPr algn="ctr" rtl="0" eaLnBrk="0" fontAlgn="base" hangingPunct="0">
        <a:spcBef>
          <a:spcPct val="0"/>
        </a:spcBef>
        <a:spcAft>
          <a:spcPct val="0"/>
        </a:spcAft>
        <a:defRPr sz="4800">
          <a:solidFill>
            <a:schemeClr val="bg1"/>
          </a:solidFill>
          <a:latin typeface="CAC Futura Casual" pitchFamily="2" charset="0"/>
        </a:defRPr>
      </a:lvl5pPr>
      <a:lvl6pPr marL="457200" algn="ctr" rtl="0" fontAlgn="base">
        <a:spcBef>
          <a:spcPct val="0"/>
        </a:spcBef>
        <a:spcAft>
          <a:spcPct val="0"/>
        </a:spcAft>
        <a:defRPr sz="4800">
          <a:solidFill>
            <a:schemeClr val="bg1"/>
          </a:solidFill>
          <a:latin typeface="CAC Futura Casual" pitchFamily="2" charset="0"/>
        </a:defRPr>
      </a:lvl6pPr>
      <a:lvl7pPr marL="914400" algn="ctr" rtl="0" fontAlgn="base">
        <a:spcBef>
          <a:spcPct val="0"/>
        </a:spcBef>
        <a:spcAft>
          <a:spcPct val="0"/>
        </a:spcAft>
        <a:defRPr sz="4800">
          <a:solidFill>
            <a:schemeClr val="bg1"/>
          </a:solidFill>
          <a:latin typeface="CAC Futura Casual" pitchFamily="2" charset="0"/>
        </a:defRPr>
      </a:lvl7pPr>
      <a:lvl8pPr marL="1371600" algn="ctr" rtl="0" fontAlgn="base">
        <a:spcBef>
          <a:spcPct val="0"/>
        </a:spcBef>
        <a:spcAft>
          <a:spcPct val="0"/>
        </a:spcAft>
        <a:defRPr sz="4800">
          <a:solidFill>
            <a:schemeClr val="bg1"/>
          </a:solidFill>
          <a:latin typeface="CAC Futura Casual" pitchFamily="2" charset="0"/>
        </a:defRPr>
      </a:lvl8pPr>
      <a:lvl9pPr marL="1828800" algn="ctr" rtl="0" fontAlgn="base">
        <a:spcBef>
          <a:spcPct val="0"/>
        </a:spcBef>
        <a:spcAft>
          <a:spcPct val="0"/>
        </a:spcAft>
        <a:defRPr sz="4800">
          <a:solidFill>
            <a:schemeClr val="bg1"/>
          </a:solidFill>
          <a:latin typeface="CAC Futura Casual" pitchFamily="2" charset="0"/>
        </a:defRPr>
      </a:lvl9pPr>
    </p:titleStyle>
    <p:bodyStyle>
      <a:lvl1pPr marL="342900" indent="-342900" algn="l" rtl="0" eaLnBrk="0" fontAlgn="base" hangingPunct="0">
        <a:spcBef>
          <a:spcPct val="20000"/>
        </a:spcBef>
        <a:spcAft>
          <a:spcPct val="0"/>
        </a:spcAft>
        <a:buSzPct val="80000"/>
        <a:buFont typeface="Wingdings" panose="05000000000000000000" pitchFamily="2" charset="2"/>
        <a:buChar char="§"/>
        <a:defRPr sz="4400">
          <a:solidFill>
            <a:schemeClr val="bg1"/>
          </a:solidFill>
          <a:latin typeface="+mn-lt"/>
          <a:ea typeface="+mn-ea"/>
          <a:cs typeface="+mn-cs"/>
        </a:defRPr>
      </a:lvl1pPr>
      <a:lvl2pPr marL="742950" indent="-285750" algn="l" rtl="0" eaLnBrk="0" fontAlgn="base" hangingPunct="0">
        <a:spcBef>
          <a:spcPct val="20000"/>
        </a:spcBef>
        <a:spcAft>
          <a:spcPct val="0"/>
        </a:spcAft>
        <a:buSzPct val="80000"/>
        <a:buFont typeface="Wingdings" panose="05000000000000000000" pitchFamily="2" charset="2"/>
        <a:buChar char="§"/>
        <a:defRPr sz="4000">
          <a:solidFill>
            <a:schemeClr val="bg1"/>
          </a:solidFill>
          <a:latin typeface="+mn-lt"/>
        </a:defRPr>
      </a:lvl2pPr>
      <a:lvl3pPr marL="1143000" indent="-228600" algn="l" rtl="0" eaLnBrk="0" fontAlgn="base" hangingPunct="0">
        <a:spcBef>
          <a:spcPct val="20000"/>
        </a:spcBef>
        <a:spcAft>
          <a:spcPct val="0"/>
        </a:spcAft>
        <a:buSzPct val="80000"/>
        <a:buFont typeface="Wingdings" panose="05000000000000000000" pitchFamily="2" charset="2"/>
        <a:buChar char="§"/>
        <a:defRPr sz="3600">
          <a:solidFill>
            <a:schemeClr val="bg1"/>
          </a:solidFill>
          <a:latin typeface="+mn-lt"/>
        </a:defRPr>
      </a:lvl3pPr>
      <a:lvl4pPr marL="1600200" indent="-228600" algn="l" rtl="0" eaLnBrk="0" fontAlgn="base" hangingPunct="0">
        <a:spcBef>
          <a:spcPct val="20000"/>
        </a:spcBef>
        <a:spcAft>
          <a:spcPct val="0"/>
        </a:spcAft>
        <a:buSzPct val="80000"/>
        <a:buFont typeface="Wingdings" panose="05000000000000000000" pitchFamily="2" charset="2"/>
        <a:buChar char="§"/>
        <a:defRPr sz="3200">
          <a:solidFill>
            <a:schemeClr val="bg1"/>
          </a:solidFill>
          <a:latin typeface="+mn-lt"/>
        </a:defRPr>
      </a:lvl4pPr>
      <a:lvl5pPr marL="2057400" indent="-228600" algn="l" rtl="0" eaLnBrk="0" fontAlgn="base" hangingPunct="0">
        <a:spcBef>
          <a:spcPct val="20000"/>
        </a:spcBef>
        <a:spcAft>
          <a:spcPct val="0"/>
        </a:spcAft>
        <a:buSzPct val="80000"/>
        <a:buFont typeface="Wingdings" panose="05000000000000000000" pitchFamily="2" charset="2"/>
        <a:buChar char="§"/>
        <a:defRPr sz="3200">
          <a:solidFill>
            <a:schemeClr val="bg1"/>
          </a:solidFill>
          <a:latin typeface="+mn-lt"/>
        </a:defRPr>
      </a:lvl5pPr>
      <a:lvl6pPr marL="2514600" indent="-228600" algn="l" rtl="0" fontAlgn="base">
        <a:spcBef>
          <a:spcPct val="20000"/>
        </a:spcBef>
        <a:spcAft>
          <a:spcPct val="0"/>
        </a:spcAft>
        <a:buSzPct val="80000"/>
        <a:buFont typeface="Wingdings" pitchFamily="2" charset="2"/>
        <a:buChar char="§"/>
        <a:defRPr sz="3200">
          <a:solidFill>
            <a:schemeClr val="bg1"/>
          </a:solidFill>
          <a:latin typeface="+mn-lt"/>
        </a:defRPr>
      </a:lvl6pPr>
      <a:lvl7pPr marL="2971800" indent="-228600" algn="l" rtl="0" fontAlgn="base">
        <a:spcBef>
          <a:spcPct val="20000"/>
        </a:spcBef>
        <a:spcAft>
          <a:spcPct val="0"/>
        </a:spcAft>
        <a:buSzPct val="80000"/>
        <a:buFont typeface="Wingdings" pitchFamily="2" charset="2"/>
        <a:buChar char="§"/>
        <a:defRPr sz="3200">
          <a:solidFill>
            <a:schemeClr val="bg1"/>
          </a:solidFill>
          <a:latin typeface="+mn-lt"/>
        </a:defRPr>
      </a:lvl7pPr>
      <a:lvl8pPr marL="3429000" indent="-228600" algn="l" rtl="0" fontAlgn="base">
        <a:spcBef>
          <a:spcPct val="20000"/>
        </a:spcBef>
        <a:spcAft>
          <a:spcPct val="0"/>
        </a:spcAft>
        <a:buSzPct val="80000"/>
        <a:buFont typeface="Wingdings" pitchFamily="2" charset="2"/>
        <a:buChar char="§"/>
        <a:defRPr sz="3200">
          <a:solidFill>
            <a:schemeClr val="bg1"/>
          </a:solidFill>
          <a:latin typeface="+mn-lt"/>
        </a:defRPr>
      </a:lvl8pPr>
      <a:lvl9pPr marL="3886200" indent="-228600" algn="l" rtl="0" fontAlgn="base">
        <a:spcBef>
          <a:spcPct val="20000"/>
        </a:spcBef>
        <a:spcAft>
          <a:spcPct val="0"/>
        </a:spcAft>
        <a:buSzPct val="80000"/>
        <a:buFont typeface="Wingdings" pitchFamily="2" charset="2"/>
        <a:buChar char="§"/>
        <a:defRPr sz="3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mcwaknzj[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362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0" y="6248400"/>
            <a:ext cx="9144000" cy="609600"/>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76" name="Rectangle 4"/>
          <p:cNvSpPr>
            <a:spLocks noGrp="1" noChangeArrowheads="1"/>
          </p:cNvSpPr>
          <p:nvPr>
            <p:ph type="title"/>
          </p:nvPr>
        </p:nvSpPr>
        <p:spPr bwMode="auto">
          <a:xfrm>
            <a:off x="2590800" y="0"/>
            <a:ext cx="6324600" cy="144780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7" name="Rectangle 5"/>
          <p:cNvSpPr>
            <a:spLocks noGrp="1" noChangeArrowheads="1"/>
          </p:cNvSpPr>
          <p:nvPr>
            <p:ph type="body" idx="1"/>
          </p:nvPr>
        </p:nvSpPr>
        <p:spPr bwMode="auto">
          <a:xfrm>
            <a:off x="2590800" y="1600200"/>
            <a:ext cx="6248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678" name="Rectangle 6"/>
          <p:cNvSpPr>
            <a:spLocks noGrp="1" noChangeArrowheads="1"/>
          </p:cNvSpPr>
          <p:nvPr>
            <p:ph type="dt" sz="half" idx="2"/>
          </p:nvPr>
        </p:nvSpPr>
        <p:spPr bwMode="auto">
          <a:xfrm>
            <a:off x="0" y="62484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Arial" charset="0"/>
              </a:defRPr>
            </a:lvl1pPr>
          </a:lstStyle>
          <a:p>
            <a:pPr>
              <a:defRPr/>
            </a:pPr>
            <a:endParaRPr lang="en-US"/>
          </a:p>
        </p:txBody>
      </p:sp>
      <p:sp>
        <p:nvSpPr>
          <p:cNvPr id="28679" name="Rectangle 7"/>
          <p:cNvSpPr>
            <a:spLocks noGrp="1" noChangeArrowheads="1"/>
          </p:cNvSpPr>
          <p:nvPr>
            <p:ph type="ftr" sz="quarter" idx="3"/>
          </p:nvPr>
        </p:nvSpPr>
        <p:spPr bwMode="auto">
          <a:xfrm>
            <a:off x="2209800" y="6629400"/>
            <a:ext cx="4800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Arial" charset="0"/>
              </a:defRPr>
            </a:lvl1pPr>
          </a:lstStyle>
          <a:p>
            <a:pPr>
              <a:defRPr/>
            </a:pPr>
            <a:endParaRPr lang="en-US"/>
          </a:p>
        </p:txBody>
      </p:sp>
      <p:sp>
        <p:nvSpPr>
          <p:cNvPr id="28680" name="Rectangle 8"/>
          <p:cNvSpPr>
            <a:spLocks noGrp="1" noChangeArrowheads="1"/>
          </p:cNvSpPr>
          <p:nvPr>
            <p:ph type="sldNum" sz="quarter" idx="4"/>
          </p:nvPr>
        </p:nvSpPr>
        <p:spPr bwMode="auto">
          <a:xfrm>
            <a:off x="0" y="66294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solidFill>
                  <a:schemeClr val="bg1"/>
                </a:solidFill>
              </a:defRPr>
            </a:lvl1pPr>
          </a:lstStyle>
          <a:p>
            <a:pPr>
              <a:defRPr/>
            </a:pPr>
            <a:fld id="{91051CF4-C4D8-49C1-B3EA-70245F8E7195}" type="slidenum">
              <a:rPr lang="en-US" altLang="en-US"/>
              <a:pPr>
                <a:defRPr/>
              </a:pPr>
              <a:t>‹#›</a:t>
            </a:fld>
            <a:endParaRPr lang="en-US" altLang="en-US"/>
          </a:p>
        </p:txBody>
      </p:sp>
      <p:sp>
        <p:nvSpPr>
          <p:cNvPr id="3081" name="AutoShape 9">
            <a:hlinkClick r:id="" action="ppaction://hlinkshowjump?jump=firstslide" highlightClick="1"/>
          </p:cNvPr>
          <p:cNvSpPr>
            <a:spLocks noChangeArrowheads="1"/>
          </p:cNvSpPr>
          <p:nvPr/>
        </p:nvSpPr>
        <p:spPr bwMode="auto">
          <a:xfrm>
            <a:off x="7315200" y="6400800"/>
            <a:ext cx="457200" cy="228600"/>
          </a:xfrm>
          <a:prstGeom prst="actionButtonBeginning">
            <a:avLst/>
          </a:prstGeom>
          <a:solidFill>
            <a:srgbClr val="0000CC"/>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82" name="AutoShape 10">
            <a:hlinkClick r:id="" action="ppaction://hlinkshowjump?jump=previousslide" highlightClick="1"/>
          </p:cNvPr>
          <p:cNvSpPr>
            <a:spLocks noChangeArrowheads="1"/>
          </p:cNvSpPr>
          <p:nvPr/>
        </p:nvSpPr>
        <p:spPr bwMode="auto">
          <a:xfrm>
            <a:off x="7772400" y="6400800"/>
            <a:ext cx="381000" cy="228600"/>
          </a:xfrm>
          <a:prstGeom prst="actionButtonBackPrevious">
            <a:avLst/>
          </a:prstGeom>
          <a:solidFill>
            <a:srgbClr val="0000CC"/>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83" name="AutoShape 11">
            <a:hlinkClick r:id="" action="ppaction://hlinkshowjump?jump=nextslide" highlightClick="1"/>
          </p:cNvPr>
          <p:cNvSpPr>
            <a:spLocks noChangeArrowheads="1"/>
          </p:cNvSpPr>
          <p:nvPr/>
        </p:nvSpPr>
        <p:spPr bwMode="auto">
          <a:xfrm>
            <a:off x="8153400" y="6400800"/>
            <a:ext cx="304800" cy="228600"/>
          </a:xfrm>
          <a:prstGeom prst="actionButtonForwardNext">
            <a:avLst/>
          </a:prstGeom>
          <a:solidFill>
            <a:srgbClr val="0000CC"/>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84" name="AutoShape 12">
            <a:hlinkClick r:id="" action="ppaction://hlinkshowjump?jump=lastslide" highlightClick="1"/>
          </p:cNvPr>
          <p:cNvSpPr>
            <a:spLocks noChangeArrowheads="1"/>
          </p:cNvSpPr>
          <p:nvPr/>
        </p:nvSpPr>
        <p:spPr bwMode="auto">
          <a:xfrm>
            <a:off x="8458200" y="6400800"/>
            <a:ext cx="381000" cy="228600"/>
          </a:xfrm>
          <a:prstGeom prst="actionButtonEnd">
            <a:avLst/>
          </a:prstGeom>
          <a:solidFill>
            <a:srgbClr val="0000CC"/>
          </a:solidFill>
          <a:ln w="9525">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 bg1="lt1" tx1="dk1" bg2="lt2" tx2="dk2" accent1="accent1" accent2="accent2" accent3="accent3" accent4="accent4" accent5="accent5" accent6="accent6" hlink="hlink" folHlink="folHlink"/>
  <p:sldLayoutIdLst>
    <p:sldLayoutId id="2147483757"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CC"/>
        </a:buClr>
        <a:buChar char="–"/>
        <a:defRPr sz="2800">
          <a:solidFill>
            <a:schemeClr val="tx1"/>
          </a:solidFill>
          <a:latin typeface="+mn-lt"/>
        </a:defRPr>
      </a:lvl2pPr>
      <a:lvl3pPr marL="1143000" indent="-228600" algn="l" rtl="0" eaLnBrk="0" fontAlgn="base" hangingPunct="0">
        <a:spcBef>
          <a:spcPct val="20000"/>
        </a:spcBef>
        <a:spcAft>
          <a:spcPct val="0"/>
        </a:spcAft>
        <a:buClr>
          <a:srgbClr val="0000CC"/>
        </a:buClr>
        <a:buChar char="•"/>
        <a:defRPr sz="2400">
          <a:solidFill>
            <a:schemeClr val="tx1"/>
          </a:solidFill>
          <a:latin typeface="+mn-lt"/>
        </a:defRPr>
      </a:lvl3pPr>
      <a:lvl4pPr marL="1600200" indent="-228600" algn="l" rtl="0" eaLnBrk="0" fontAlgn="base" hangingPunct="0">
        <a:spcBef>
          <a:spcPct val="20000"/>
        </a:spcBef>
        <a:spcAft>
          <a:spcPct val="0"/>
        </a:spcAft>
        <a:buClr>
          <a:srgbClr val="0000CC"/>
        </a:buClr>
        <a:buChar char="–"/>
        <a:defRPr sz="2000">
          <a:solidFill>
            <a:schemeClr val="tx1"/>
          </a:solidFill>
          <a:latin typeface="+mn-lt"/>
        </a:defRPr>
      </a:lvl4pPr>
      <a:lvl5pPr marL="2057400" indent="-228600" algn="l" rtl="0" eaLnBrk="0" fontAlgn="base" hangingPunct="0">
        <a:spcBef>
          <a:spcPct val="20000"/>
        </a:spcBef>
        <a:spcAft>
          <a:spcPct val="0"/>
        </a:spcAft>
        <a:buClr>
          <a:srgbClr val="0000CC"/>
        </a:buClr>
        <a:buChar char="»"/>
        <a:defRPr sz="2000">
          <a:solidFill>
            <a:schemeClr val="tx1"/>
          </a:solidFill>
          <a:latin typeface="+mn-lt"/>
        </a:defRPr>
      </a:lvl5pPr>
      <a:lvl6pPr marL="2514600" indent="-228600" algn="l" rtl="0" fontAlgn="base">
        <a:spcBef>
          <a:spcPct val="20000"/>
        </a:spcBef>
        <a:spcAft>
          <a:spcPct val="0"/>
        </a:spcAft>
        <a:buClr>
          <a:srgbClr val="0000CC"/>
        </a:buClr>
        <a:buChar char="»"/>
        <a:defRPr sz="2000">
          <a:solidFill>
            <a:schemeClr val="tx1"/>
          </a:solidFill>
          <a:latin typeface="+mn-lt"/>
        </a:defRPr>
      </a:lvl6pPr>
      <a:lvl7pPr marL="2971800" indent="-228600" algn="l" rtl="0" fontAlgn="base">
        <a:spcBef>
          <a:spcPct val="20000"/>
        </a:spcBef>
        <a:spcAft>
          <a:spcPct val="0"/>
        </a:spcAft>
        <a:buClr>
          <a:srgbClr val="0000CC"/>
        </a:buClr>
        <a:buChar char="»"/>
        <a:defRPr sz="2000">
          <a:solidFill>
            <a:schemeClr val="tx1"/>
          </a:solidFill>
          <a:latin typeface="+mn-lt"/>
        </a:defRPr>
      </a:lvl7pPr>
      <a:lvl8pPr marL="3429000" indent="-228600" algn="l" rtl="0" fontAlgn="base">
        <a:spcBef>
          <a:spcPct val="20000"/>
        </a:spcBef>
        <a:spcAft>
          <a:spcPct val="0"/>
        </a:spcAft>
        <a:buClr>
          <a:srgbClr val="0000CC"/>
        </a:buClr>
        <a:buChar char="»"/>
        <a:defRPr sz="2000">
          <a:solidFill>
            <a:schemeClr val="tx1"/>
          </a:solidFill>
          <a:latin typeface="+mn-lt"/>
        </a:defRPr>
      </a:lvl8pPr>
      <a:lvl9pPr marL="3886200" indent="-228600" algn="l" rtl="0" fontAlgn="base">
        <a:spcBef>
          <a:spcPct val="20000"/>
        </a:spcBef>
        <a:spcAft>
          <a:spcPct val="0"/>
        </a:spcAft>
        <a:buClr>
          <a:srgbClr val="0000C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news.bbc.co.uk/1/hi/world/africa/1288230.stm" TargetMode="Externa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8" Type="http://schemas.openxmlformats.org/officeDocument/2006/relationships/hyperlink" Target="file:///E:\Rwandan%20Genocide%20Survivors,%2013%20min..wmv" TargetMode="External"/><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upload.wikimedia.org/wikipedia/commons/9/9e/Rwanda_genocide_wanted_poster_2-20-03.jpg" TargetMode="External"/><Relationship Id="rId1" Type="http://schemas.openxmlformats.org/officeDocument/2006/relationships/slideLayout" Target="../slideLayouts/slideLayout20.xml"/><Relationship Id="rId6" Type="http://schemas.openxmlformats.org/officeDocument/2006/relationships/hyperlink" Target="http://en.wikipedia.org/wiki/Image:Genocide_victim.jpg" TargetMode="External"/><Relationship Id="rId5" Type="http://schemas.openxmlformats.org/officeDocument/2006/relationships/image" Target="../media/image14.jpeg"/><Relationship Id="rId4" Type="http://schemas.openxmlformats.org/officeDocument/2006/relationships/hyperlink" Target="http://upload.wikimedia.org/wikipedia/commons/d/db/Rwandan_Genocide_Murambi_skulls.jp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2000" y="381000"/>
            <a:ext cx="7696200" cy="914400"/>
          </a:xfrm>
        </p:spPr>
        <p:txBody>
          <a:bodyPr/>
          <a:lstStyle/>
          <a:p>
            <a:pPr eaLnBrk="1" hangingPunct="1"/>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z="3600" smtClean="0"/>
              <a:t/>
            </a:r>
            <a:br>
              <a:rPr lang="en-US" altLang="en-US" sz="3600" smtClean="0"/>
            </a:br>
            <a:r>
              <a:rPr lang="en-US" altLang="en-US" sz="3600" smtClean="0"/>
              <a:t/>
            </a:r>
            <a:br>
              <a:rPr lang="en-US" altLang="en-US" sz="3600" smtClean="0"/>
            </a:br>
            <a:r>
              <a:rPr lang="en-US" altLang="en-US" sz="3600" smtClean="0"/>
              <a:t/>
            </a:r>
            <a:br>
              <a:rPr lang="en-US" altLang="en-US" sz="3600" smtClean="0"/>
            </a:br>
            <a:r>
              <a:rPr lang="en-US" altLang="en-US" sz="3600" smtClean="0"/>
              <a:t/>
            </a:r>
            <a:br>
              <a:rPr lang="en-US" altLang="en-US" sz="3600" smtClean="0"/>
            </a:br>
            <a:r>
              <a:rPr lang="en-US" altLang="en-US" sz="3600" smtClean="0"/>
              <a:t/>
            </a:r>
            <a:br>
              <a:rPr lang="en-US" altLang="en-US" sz="3600" smtClean="0"/>
            </a:br>
            <a:r>
              <a:rPr lang="en-US" altLang="en-US" sz="3600" smtClean="0">
                <a:solidFill>
                  <a:srgbClr val="99CCFF"/>
                </a:solidFill>
              </a:rPr>
              <a:t>SS7H1</a:t>
            </a:r>
            <a:r>
              <a:rPr lang="en-US" altLang="en-US" sz="3200" smtClean="0">
                <a:solidFill>
                  <a:srgbClr val="99CCFF"/>
                </a:solidFill>
              </a:rPr>
              <a:t/>
            </a:r>
            <a:br>
              <a:rPr lang="en-US" altLang="en-US" sz="3200" smtClean="0">
                <a:solidFill>
                  <a:srgbClr val="99CCFF"/>
                </a:solidFill>
              </a:rPr>
            </a:br>
            <a:r>
              <a:rPr lang="en-US" altLang="en-US" sz="3200" smtClean="0">
                <a:solidFill>
                  <a:srgbClr val="99CCFF"/>
                </a:solidFill>
              </a:rPr>
              <a:t/>
            </a:r>
            <a:br>
              <a:rPr lang="en-US" altLang="en-US" sz="3200" smtClean="0">
                <a:solidFill>
                  <a:srgbClr val="99CCFF"/>
                </a:solidFill>
              </a:rPr>
            </a:br>
            <a:r>
              <a:rPr lang="en-US" altLang="en-US" b="1" smtClean="0"/>
              <a:t>The student will analyze continuity and change in Africa leading to the 21st century.</a:t>
            </a:r>
            <a:r>
              <a:rPr lang="en-US" altLang="en-US" smtClean="0"/>
              <a:t> </a:t>
            </a:r>
            <a:r>
              <a:rPr lang="en-US" altLang="en-US" sz="4000" smtClean="0"/>
              <a:t/>
            </a:r>
            <a:br>
              <a:rPr lang="en-US" altLang="en-US" sz="4000" smtClean="0"/>
            </a:br>
            <a:r>
              <a:rPr lang="en-US" altLang="en-US" smtClean="0"/>
              <a:t> </a:t>
            </a:r>
            <a:r>
              <a:rPr lang="en-US" altLang="en-US" sz="3600" smtClean="0"/>
              <a:t/>
            </a:r>
            <a:br>
              <a:rPr lang="en-US" altLang="en-US" sz="3600" smtClean="0"/>
            </a:br>
            <a:endParaRPr lang="en-US" altLang="en-US" sz="3600" smtClean="0"/>
          </a:p>
        </p:txBody>
      </p:sp>
      <p:sp>
        <p:nvSpPr>
          <p:cNvPr id="5123" name="Rectangle 3"/>
          <p:cNvSpPr>
            <a:spLocks noGrp="1" noChangeArrowheads="1"/>
          </p:cNvSpPr>
          <p:nvPr>
            <p:ph type="subTitle" idx="1"/>
          </p:nvPr>
        </p:nvSpPr>
        <p:spPr>
          <a:xfrm>
            <a:off x="1295400" y="5105400"/>
            <a:ext cx="6400800" cy="990600"/>
          </a:xfrm>
        </p:spPr>
        <p:txBody>
          <a:bodyPr/>
          <a:lstStyle/>
          <a:p>
            <a:pPr eaLnBrk="1" hangingPunct="1">
              <a:lnSpc>
                <a:spcPct val="80000"/>
              </a:lnSpc>
            </a:pPr>
            <a:r>
              <a:rPr lang="en-US" altLang="en-US" sz="2000" smtClean="0">
                <a:solidFill>
                  <a:srgbClr val="FFCC00"/>
                </a:solidFill>
              </a:rPr>
              <a:t>  Concepts:</a:t>
            </a:r>
          </a:p>
          <a:p>
            <a:pPr eaLnBrk="1" hangingPunct="1">
              <a:lnSpc>
                <a:spcPct val="80000"/>
              </a:lnSpc>
            </a:pPr>
            <a:r>
              <a:rPr lang="en-US" altLang="en-US" sz="2000" smtClean="0">
                <a:solidFill>
                  <a:srgbClr val="FFCC00"/>
                </a:solidFill>
              </a:rPr>
              <a:t>Conflict Creates Change</a:t>
            </a:r>
          </a:p>
          <a:p>
            <a:pPr eaLnBrk="1" hangingPunct="1">
              <a:lnSpc>
                <a:spcPct val="80000"/>
              </a:lnSpc>
            </a:pPr>
            <a:r>
              <a:rPr lang="en-US" altLang="en-US" sz="2000" smtClean="0">
                <a:solidFill>
                  <a:srgbClr val="FFCC00"/>
                </a:solidFill>
              </a:rPr>
              <a:t>Continuity and Change</a:t>
            </a:r>
          </a:p>
          <a:p>
            <a:pPr eaLnBrk="1" hangingPunct="1">
              <a:lnSpc>
                <a:spcPct val="80000"/>
              </a:lnSpc>
            </a:pPr>
            <a:endParaRPr lang="en-US" altLang="en-US" sz="4000" smtClean="0">
              <a:solidFill>
                <a:srgbClr val="FFCC00"/>
              </a:solidFill>
            </a:endParaRPr>
          </a:p>
          <a:p>
            <a:pPr eaLnBrk="1" hangingPunct="1">
              <a:lnSpc>
                <a:spcPct val="80000"/>
              </a:lnSpc>
            </a:pPr>
            <a:endParaRPr lang="en-US" altLang="en-US" sz="4000" smtClean="0">
              <a:solidFill>
                <a:srgbClr val="FFCC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5518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0" y="2667000"/>
            <a:ext cx="1752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Font typeface="Wingdings" panose="05000000000000000000" pitchFamily="2" charset="2"/>
              <a:buChar char="§"/>
              <a:defRPr sz="4400">
                <a:solidFill>
                  <a:schemeClr val="bg1"/>
                </a:solidFill>
                <a:latin typeface="CAC Futura Casual" pitchFamily="2"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9pPr>
          </a:lstStyle>
          <a:p>
            <a:pPr algn="ctr" eaLnBrk="1" hangingPunct="1">
              <a:spcBef>
                <a:spcPct val="0"/>
              </a:spcBef>
              <a:buSzTx/>
              <a:buFontTx/>
              <a:buNone/>
            </a:pPr>
            <a:r>
              <a:rPr lang="en-US" altLang="en-US" sz="2000" b="1">
                <a:latin typeface="Times New Roman" panose="02020603050405020304" pitchFamily="18" charset="0"/>
              </a:rPr>
              <a:t>IN 1878,</a:t>
            </a:r>
          </a:p>
          <a:p>
            <a:pPr algn="ctr" eaLnBrk="1" hangingPunct="1">
              <a:spcBef>
                <a:spcPct val="0"/>
              </a:spcBef>
              <a:buSzTx/>
              <a:buFontTx/>
              <a:buNone/>
            </a:pPr>
            <a:r>
              <a:rPr lang="en-US" altLang="en-US" sz="2000" b="1">
                <a:latin typeface="Times New Roman" panose="02020603050405020304" pitchFamily="18" charset="0"/>
              </a:rPr>
              <a:t>MUCH OF</a:t>
            </a:r>
          </a:p>
          <a:p>
            <a:pPr algn="ctr" eaLnBrk="1" hangingPunct="1">
              <a:spcBef>
                <a:spcPct val="0"/>
              </a:spcBef>
              <a:buSzTx/>
              <a:buFontTx/>
              <a:buNone/>
            </a:pPr>
            <a:r>
              <a:rPr lang="en-US" altLang="en-US" sz="2000" b="1">
                <a:latin typeface="Times New Roman" panose="02020603050405020304" pitchFamily="18" charset="0"/>
              </a:rPr>
              <a:t>AFRICA</a:t>
            </a:r>
          </a:p>
          <a:p>
            <a:pPr algn="ctr" eaLnBrk="1" hangingPunct="1">
              <a:spcBef>
                <a:spcPct val="0"/>
              </a:spcBef>
              <a:buSzTx/>
              <a:buFontTx/>
              <a:buNone/>
            </a:pPr>
            <a:r>
              <a:rPr lang="en-US" altLang="en-US" sz="2000" b="1">
                <a:latin typeface="Times New Roman" panose="02020603050405020304" pitchFamily="18" charset="0"/>
              </a:rPr>
              <a:t>WAS </a:t>
            </a:r>
            <a:r>
              <a:rPr lang="en-US" altLang="en-US" sz="2000" b="1" u="sng">
                <a:solidFill>
                  <a:srgbClr val="FF6600"/>
                </a:solidFill>
                <a:latin typeface="Times New Roman" panose="02020603050405020304" pitchFamily="18" charset="0"/>
              </a:rPr>
              <a:t>NOT</a:t>
            </a:r>
          </a:p>
          <a:p>
            <a:pPr algn="ctr" eaLnBrk="1" hangingPunct="1">
              <a:spcBef>
                <a:spcPct val="0"/>
              </a:spcBef>
              <a:buSzTx/>
              <a:buFontTx/>
              <a:buNone/>
            </a:pPr>
            <a:r>
              <a:rPr lang="en-US" altLang="en-US" sz="2000" b="1">
                <a:latin typeface="Times New Roman" panose="02020603050405020304" pitchFamily="18" charset="0"/>
              </a:rPr>
              <a:t>COLONIZED</a:t>
            </a:r>
          </a:p>
          <a:p>
            <a:pPr algn="ctr" eaLnBrk="1" hangingPunct="1">
              <a:spcBef>
                <a:spcPct val="0"/>
              </a:spcBef>
              <a:buSzTx/>
              <a:buFontTx/>
              <a:buNone/>
            </a:pPr>
            <a:r>
              <a:rPr lang="en-US" altLang="en-US" sz="2000" b="1">
                <a:latin typeface="Times New Roman" panose="02020603050405020304" pitchFamily="18" charset="0"/>
              </a:rPr>
              <a:t>BY EUROPE</a:t>
            </a:r>
          </a:p>
        </p:txBody>
      </p:sp>
      <p:sp>
        <p:nvSpPr>
          <p:cNvPr id="13316" name="AutoShape 4"/>
          <p:cNvSpPr>
            <a:spLocks noChangeArrowheads="1"/>
          </p:cNvSpPr>
          <p:nvPr/>
        </p:nvSpPr>
        <p:spPr bwMode="auto">
          <a:xfrm rot="5400000">
            <a:off x="342900" y="4838700"/>
            <a:ext cx="1295400" cy="1066800"/>
          </a:xfrm>
          <a:custGeom>
            <a:avLst/>
            <a:gdLst>
              <a:gd name="T0" fmla="*/ 59028499 w 21600"/>
              <a:gd name="T1" fmla="*/ 0 h 21600"/>
              <a:gd name="T2" fmla="*/ 40365384 w 21600"/>
              <a:gd name="T3" fmla="*/ 17562689 h 21600"/>
              <a:gd name="T4" fmla="*/ 0 w 21600"/>
              <a:gd name="T5" fmla="*/ 46706973 h 21600"/>
              <a:gd name="T6" fmla="*/ 33294359 w 21600"/>
              <a:gd name="T7" fmla="*/ 52688067 h 21600"/>
              <a:gd name="T8" fmla="*/ 66588718 w 21600"/>
              <a:gd name="T9" fmla="*/ 36588919 h 21600"/>
              <a:gd name="T10" fmla="*/ 77688017 w 21600"/>
              <a:gd name="T11" fmla="*/ 17562689 h 21600"/>
              <a:gd name="T12" fmla="*/ 17694720 60000 65536"/>
              <a:gd name="T13" fmla="*/ 11796480 60000 65536"/>
              <a:gd name="T14" fmla="*/ 11796480 60000 65536"/>
              <a:gd name="T15" fmla="*/ 5898240 60000 65536"/>
              <a:gd name="T16" fmla="*/ 0 60000 65536"/>
              <a:gd name="T17" fmla="*/ 0 60000 65536"/>
              <a:gd name="T18" fmla="*/ 0 w 21600"/>
              <a:gd name="T19" fmla="*/ 16694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412" y="0"/>
                </a:moveTo>
                <a:lnTo>
                  <a:pt x="11223" y="7200"/>
                </a:lnTo>
                <a:lnTo>
                  <a:pt x="14309" y="7200"/>
                </a:lnTo>
                <a:lnTo>
                  <a:pt x="14309" y="16694"/>
                </a:lnTo>
                <a:lnTo>
                  <a:pt x="0" y="16694"/>
                </a:lnTo>
                <a:lnTo>
                  <a:pt x="0" y="21600"/>
                </a:lnTo>
                <a:lnTo>
                  <a:pt x="18514" y="21600"/>
                </a:lnTo>
                <a:lnTo>
                  <a:pt x="18514" y="7200"/>
                </a:lnTo>
                <a:lnTo>
                  <a:pt x="21600" y="7200"/>
                </a:lnTo>
                <a:lnTo>
                  <a:pt x="16412" y="0"/>
                </a:lnTo>
                <a:close/>
              </a:path>
            </a:pathLst>
          </a:custGeom>
          <a:solidFill>
            <a:srgbClr val="FF6600"/>
          </a:solidFill>
          <a:ln w="9525">
            <a:solidFill>
              <a:schemeClr val="tx1"/>
            </a:solidFill>
            <a:miter lim="800000"/>
            <a:headEnd/>
            <a:tailEnd/>
          </a:ln>
        </p:spPr>
        <p:txBody>
          <a:bodyPr wrap="none" anchor="ctr"/>
          <a:lstStyle/>
          <a:p>
            <a:endParaRPr lang="en-US"/>
          </a:p>
        </p:txBody>
      </p:sp>
      <p:sp>
        <p:nvSpPr>
          <p:cNvPr id="13317" name="Text Box 5"/>
          <p:cNvSpPr txBox="1">
            <a:spLocks noChangeArrowheads="1"/>
          </p:cNvSpPr>
          <p:nvPr/>
        </p:nvSpPr>
        <p:spPr bwMode="auto">
          <a:xfrm>
            <a:off x="7086600" y="41275"/>
            <a:ext cx="20574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Font typeface="Wingdings" panose="05000000000000000000" pitchFamily="2" charset="2"/>
              <a:buChar char="§"/>
              <a:defRPr sz="4400">
                <a:solidFill>
                  <a:schemeClr val="bg1"/>
                </a:solidFill>
                <a:latin typeface="CAC Futura Casual" pitchFamily="2"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9pPr>
          </a:lstStyle>
          <a:p>
            <a:pPr algn="ctr" eaLnBrk="1" hangingPunct="1">
              <a:spcBef>
                <a:spcPct val="0"/>
              </a:spcBef>
              <a:buSzTx/>
              <a:buFontTx/>
              <a:buNone/>
            </a:pPr>
            <a:r>
              <a:rPr lang="en-US" altLang="en-US" sz="1800" b="1">
                <a:solidFill>
                  <a:srgbClr val="FF6600"/>
                </a:solidFill>
                <a:latin typeface="Times New Roman" panose="02020603050405020304" pitchFamily="18" charset="0"/>
              </a:rPr>
              <a:t>…BUT BY 1885, OVER </a:t>
            </a:r>
            <a:r>
              <a:rPr lang="en-US" altLang="en-US" sz="1800" b="1">
                <a:latin typeface="Times New Roman" panose="02020603050405020304" pitchFamily="18" charset="0"/>
              </a:rPr>
              <a:t>90%</a:t>
            </a:r>
            <a:r>
              <a:rPr lang="en-US" altLang="en-US" sz="1800" b="1">
                <a:solidFill>
                  <a:srgbClr val="FF6600"/>
                </a:solidFill>
                <a:latin typeface="Times New Roman" panose="02020603050405020304" pitchFamily="18" charset="0"/>
              </a:rPr>
              <a:t> OF AFRICA WOULD BE UNDER THE CONTROL OF EUROPEAN EMPIRES, PARTICULARLY THE BRITISH AND THE FRENCH</a:t>
            </a:r>
          </a:p>
        </p:txBody>
      </p:sp>
      <p:sp>
        <p:nvSpPr>
          <p:cNvPr id="13318" name="AutoShape 6"/>
          <p:cNvSpPr>
            <a:spLocks noChangeArrowheads="1"/>
          </p:cNvSpPr>
          <p:nvPr/>
        </p:nvSpPr>
        <p:spPr bwMode="auto">
          <a:xfrm rot="10800000">
            <a:off x="7315200" y="3124200"/>
            <a:ext cx="1219200" cy="2133600"/>
          </a:xfrm>
          <a:custGeom>
            <a:avLst/>
            <a:gdLst>
              <a:gd name="T0" fmla="*/ 58959665 w 21600"/>
              <a:gd name="T1" fmla="*/ 0 h 21600"/>
              <a:gd name="T2" fmla="*/ 58959665 w 21600"/>
              <a:gd name="T3" fmla="*/ 118626184 h 21600"/>
              <a:gd name="T4" fmla="*/ 4829951 w 21600"/>
              <a:gd name="T5" fmla="*/ 210752267 h 21600"/>
              <a:gd name="T6" fmla="*/ 68817067 w 21600"/>
              <a:gd name="T7" fmla="*/ 59313092 h 21600"/>
              <a:gd name="T8" fmla="*/ 17694720 60000 65536"/>
              <a:gd name="T9" fmla="*/ 5898240 60000 65536"/>
              <a:gd name="T10" fmla="*/ 5898240 60000 65536"/>
              <a:gd name="T11" fmla="*/ 0 60000 65536"/>
              <a:gd name="T12" fmla="*/ 12427 w 21600"/>
              <a:gd name="T13" fmla="*/ 4596 h 21600"/>
              <a:gd name="T14" fmla="*/ 20845 w 21600"/>
              <a:gd name="T15" fmla="*/ 7562 h 21600"/>
            </a:gdLst>
            <a:ahLst/>
            <a:cxnLst>
              <a:cxn ang="T8">
                <a:pos x="T0" y="T1"/>
              </a:cxn>
              <a:cxn ang="T9">
                <a:pos x="T2" y="T3"/>
              </a:cxn>
              <a:cxn ang="T10">
                <a:pos x="T4" y="T5"/>
              </a:cxn>
              <a:cxn ang="T11">
                <a:pos x="T6" y="T7"/>
              </a:cxn>
            </a:cxnLst>
            <a:rect l="T12" t="T13" r="T14" b="T15"/>
            <a:pathLst>
              <a:path w="21600" h="21600">
                <a:moveTo>
                  <a:pt x="21600" y="6079"/>
                </a:moveTo>
                <a:lnTo>
                  <a:pt x="18506" y="0"/>
                </a:lnTo>
                <a:lnTo>
                  <a:pt x="18506" y="4596"/>
                </a:lnTo>
                <a:lnTo>
                  <a:pt x="12427" y="4596"/>
                </a:lnTo>
                <a:cubicBezTo>
                  <a:pt x="5564" y="4596"/>
                  <a:pt x="0" y="7982"/>
                  <a:pt x="0" y="12158"/>
                </a:cubicBezTo>
                <a:lnTo>
                  <a:pt x="0" y="21600"/>
                </a:lnTo>
                <a:lnTo>
                  <a:pt x="3032" y="21600"/>
                </a:lnTo>
                <a:lnTo>
                  <a:pt x="3032" y="12158"/>
                </a:lnTo>
                <a:cubicBezTo>
                  <a:pt x="3032" y="9620"/>
                  <a:pt x="7238" y="7562"/>
                  <a:pt x="12427" y="7562"/>
                </a:cubicBezTo>
                <a:lnTo>
                  <a:pt x="18506" y="7562"/>
                </a:lnTo>
                <a:lnTo>
                  <a:pt x="18506" y="12158"/>
                </a:lnTo>
                <a:lnTo>
                  <a:pt x="21600" y="6079"/>
                </a:lnTo>
                <a:close/>
              </a:path>
            </a:pathLst>
          </a:custGeom>
          <a:solidFill>
            <a:schemeClr val="bg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767676"/>
            </a:gs>
          </a:gsLst>
          <a:lin ang="5400000" scaled="1"/>
        </a:gradFill>
        <a:effectLst/>
      </p:bgPr>
    </p:bg>
    <p:spTree>
      <p:nvGrpSpPr>
        <p:cNvPr id="1" name=""/>
        <p:cNvGrpSpPr/>
        <p:nvPr/>
      </p:nvGrpSpPr>
      <p:grpSpPr>
        <a:xfrm>
          <a:off x="0" y="0"/>
          <a:ext cx="0" cy="0"/>
          <a:chOff x="0" y="0"/>
          <a:chExt cx="0" cy="0"/>
        </a:xfrm>
      </p:grpSpPr>
      <p:pic>
        <p:nvPicPr>
          <p:cNvPr id="14338" name="Picture 2" descr="colonialism(191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371600" y="0"/>
            <a:ext cx="6594475" cy="68580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767676"/>
            </a:gs>
          </a:gsLst>
          <a:lin ang="5400000" scaled="1"/>
        </a:gradFill>
        <a:effectLst/>
      </p:bgPr>
    </p:bg>
    <p:spTree>
      <p:nvGrpSpPr>
        <p:cNvPr id="1" name=""/>
        <p:cNvGrpSpPr/>
        <p:nvPr/>
      </p:nvGrpSpPr>
      <p:grpSpPr>
        <a:xfrm>
          <a:off x="0" y="0"/>
          <a:ext cx="0" cy="0"/>
          <a:chOff x="0" y="0"/>
          <a:chExt cx="0" cy="0"/>
        </a:xfrm>
      </p:grpSpPr>
      <p:pic>
        <p:nvPicPr>
          <p:cNvPr id="15362" name="Picture 2" descr="colonialism(19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0"/>
            <a:ext cx="66182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9900"/>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736725" y="4381500"/>
            <a:ext cx="2500313" cy="2286000"/>
          </a:xfrm>
          <a:prstGeom prst="rect">
            <a:avLst/>
          </a:prstGeom>
          <a:solidFill>
            <a:srgbClr val="EAEAEA"/>
          </a:solidFill>
          <a:ln w="9525">
            <a:solidFill>
              <a:srgbClr val="000000"/>
            </a:solidFill>
            <a:miter lim="800000"/>
            <a:headEnd/>
            <a:tailEnd/>
          </a:ln>
        </p:spPr>
        <p:txBody>
          <a:bodyPr/>
          <a:lstStyle>
            <a:lvl1pPr>
              <a:spcBef>
                <a:spcPct val="20000"/>
              </a:spcBef>
              <a:buSzPct val="80000"/>
              <a:buFont typeface="Wingdings" panose="05000000000000000000" pitchFamily="2" charset="2"/>
              <a:buChar char="§"/>
              <a:defRPr sz="4400">
                <a:solidFill>
                  <a:schemeClr val="bg1"/>
                </a:solidFill>
                <a:latin typeface="CAC Futura Casual" pitchFamily="2"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9pPr>
          </a:lstStyle>
          <a:p>
            <a:pPr algn="ctr" eaLnBrk="1" hangingPunct="1">
              <a:spcBef>
                <a:spcPct val="0"/>
              </a:spcBef>
              <a:buSzTx/>
              <a:buFontTx/>
              <a:buNone/>
            </a:pPr>
            <a:r>
              <a:rPr lang="en-US" altLang="en-US" sz="1200" b="1" i="1" u="sng">
                <a:solidFill>
                  <a:srgbClr val="0000FF"/>
                </a:solidFill>
                <a:latin typeface="Arial" panose="020B0604020202020204" pitchFamily="34" charset="0"/>
              </a:rPr>
              <a:t>WHERE</a:t>
            </a:r>
          </a:p>
          <a:p>
            <a:pPr algn="ctr" eaLnBrk="1" hangingPunct="1">
              <a:spcBef>
                <a:spcPct val="0"/>
              </a:spcBef>
              <a:buSzTx/>
              <a:buFontTx/>
              <a:buNone/>
            </a:pPr>
            <a:r>
              <a:rPr lang="en-US" altLang="en-US" sz="1200">
                <a:solidFill>
                  <a:schemeClr val="tx1"/>
                </a:solidFill>
                <a:latin typeface="Arial" panose="020B0604020202020204" pitchFamily="34" charset="0"/>
              </a:rPr>
              <a:t>(AREAS OF INTEREST)</a:t>
            </a:r>
            <a:endParaRPr lang="en-US" altLang="en-US" sz="1800">
              <a:solidFill>
                <a:schemeClr val="tx1"/>
              </a:solidFill>
              <a:latin typeface="Arial" panose="020B0604020202020204" pitchFamily="34" charset="0"/>
            </a:endParaRPr>
          </a:p>
        </p:txBody>
      </p:sp>
      <p:sp>
        <p:nvSpPr>
          <p:cNvPr id="16387" name="Text Box 3"/>
          <p:cNvSpPr txBox="1">
            <a:spLocks noChangeArrowheads="1"/>
          </p:cNvSpPr>
          <p:nvPr/>
        </p:nvSpPr>
        <p:spPr bwMode="auto">
          <a:xfrm>
            <a:off x="5105400" y="4381500"/>
            <a:ext cx="2498725" cy="2286000"/>
          </a:xfrm>
          <a:prstGeom prst="rect">
            <a:avLst/>
          </a:prstGeom>
          <a:solidFill>
            <a:srgbClr val="EAEAEA"/>
          </a:solidFill>
          <a:ln w="9525">
            <a:solidFill>
              <a:srgbClr val="000000"/>
            </a:solidFill>
            <a:miter lim="800000"/>
            <a:headEnd/>
            <a:tailEnd/>
          </a:ln>
        </p:spPr>
        <p:txBody>
          <a:bodyPr/>
          <a:lstStyle>
            <a:lvl1pPr>
              <a:spcBef>
                <a:spcPct val="20000"/>
              </a:spcBef>
              <a:buSzPct val="80000"/>
              <a:buFont typeface="Wingdings" panose="05000000000000000000" pitchFamily="2" charset="2"/>
              <a:buChar char="§"/>
              <a:defRPr sz="4400">
                <a:solidFill>
                  <a:schemeClr val="bg1"/>
                </a:solidFill>
                <a:latin typeface="CAC Futura Casual" pitchFamily="2"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9pPr>
          </a:lstStyle>
          <a:p>
            <a:pPr algn="ctr" eaLnBrk="1" hangingPunct="1">
              <a:spcBef>
                <a:spcPct val="0"/>
              </a:spcBef>
              <a:buSzTx/>
              <a:buFontTx/>
              <a:buNone/>
            </a:pPr>
            <a:r>
              <a:rPr lang="en-US" altLang="en-US" sz="1200" b="1" i="1" u="sng">
                <a:solidFill>
                  <a:srgbClr val="0000FF"/>
                </a:solidFill>
                <a:latin typeface="Arial" panose="020B0604020202020204" pitchFamily="34" charset="0"/>
              </a:rPr>
              <a:t>WHY</a:t>
            </a:r>
          </a:p>
          <a:p>
            <a:pPr algn="ctr" eaLnBrk="1" hangingPunct="1">
              <a:spcBef>
                <a:spcPct val="0"/>
              </a:spcBef>
              <a:buSzTx/>
              <a:buFontTx/>
              <a:buNone/>
            </a:pPr>
            <a:r>
              <a:rPr lang="en-US" altLang="en-US" sz="1200">
                <a:solidFill>
                  <a:schemeClr val="tx1"/>
                </a:solidFill>
                <a:latin typeface="Arial" panose="020B0604020202020204" pitchFamily="34" charset="0"/>
              </a:rPr>
              <a:t>(REASONS FOR PARTITIONING)</a:t>
            </a:r>
          </a:p>
          <a:p>
            <a:pPr eaLnBrk="1" hangingPunct="1">
              <a:spcBef>
                <a:spcPct val="0"/>
              </a:spcBef>
              <a:buSzTx/>
              <a:buFontTx/>
              <a:buNone/>
            </a:pPr>
            <a:endParaRPr lang="en-US" altLang="en-US" sz="1800">
              <a:solidFill>
                <a:schemeClr val="tx1"/>
              </a:solidFill>
              <a:latin typeface="Arial" panose="020B0604020202020204" pitchFamily="34" charset="0"/>
            </a:endParaRPr>
          </a:p>
        </p:txBody>
      </p:sp>
      <p:sp>
        <p:nvSpPr>
          <p:cNvPr id="16388" name="Line 4"/>
          <p:cNvSpPr>
            <a:spLocks noChangeShapeType="1"/>
          </p:cNvSpPr>
          <p:nvPr/>
        </p:nvSpPr>
        <p:spPr bwMode="auto">
          <a:xfrm>
            <a:off x="1385888" y="3209925"/>
            <a:ext cx="1479550" cy="114300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9" name="Line 5"/>
          <p:cNvSpPr>
            <a:spLocks noChangeShapeType="1"/>
          </p:cNvSpPr>
          <p:nvPr/>
        </p:nvSpPr>
        <p:spPr bwMode="auto">
          <a:xfrm flipV="1">
            <a:off x="2990850" y="3209925"/>
            <a:ext cx="1565275" cy="114300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0" name="Line 6"/>
          <p:cNvSpPr>
            <a:spLocks noChangeShapeType="1"/>
          </p:cNvSpPr>
          <p:nvPr/>
        </p:nvSpPr>
        <p:spPr bwMode="auto">
          <a:xfrm>
            <a:off x="4681538" y="3209925"/>
            <a:ext cx="1550987" cy="114300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1" name="Line 7"/>
          <p:cNvSpPr>
            <a:spLocks noChangeShapeType="1"/>
          </p:cNvSpPr>
          <p:nvPr/>
        </p:nvSpPr>
        <p:spPr bwMode="auto">
          <a:xfrm flipV="1">
            <a:off x="6350000" y="3209925"/>
            <a:ext cx="1436688" cy="114300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2" name="Text Box 8"/>
          <p:cNvSpPr txBox="1">
            <a:spLocks noChangeArrowheads="1"/>
          </p:cNvSpPr>
          <p:nvPr/>
        </p:nvSpPr>
        <p:spPr bwMode="auto">
          <a:xfrm>
            <a:off x="3290888" y="1066800"/>
            <a:ext cx="2500312" cy="2144713"/>
          </a:xfrm>
          <a:prstGeom prst="rect">
            <a:avLst/>
          </a:prstGeom>
          <a:solidFill>
            <a:srgbClr val="EAEAEA"/>
          </a:solidFill>
          <a:ln w="9525">
            <a:solidFill>
              <a:srgbClr val="000000"/>
            </a:solidFill>
            <a:miter lim="800000"/>
            <a:headEnd/>
            <a:tailEnd/>
          </a:ln>
        </p:spPr>
        <p:txBody>
          <a:bodyPr/>
          <a:lstStyle>
            <a:lvl1pPr>
              <a:spcBef>
                <a:spcPct val="20000"/>
              </a:spcBef>
              <a:buSzPct val="80000"/>
              <a:buFont typeface="Wingdings" panose="05000000000000000000" pitchFamily="2" charset="2"/>
              <a:buChar char="§"/>
              <a:defRPr sz="4400">
                <a:solidFill>
                  <a:schemeClr val="bg1"/>
                </a:solidFill>
                <a:latin typeface="CAC Futura Casual" pitchFamily="2"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9pPr>
          </a:lstStyle>
          <a:p>
            <a:pPr algn="ctr" eaLnBrk="1" hangingPunct="1">
              <a:spcBef>
                <a:spcPct val="0"/>
              </a:spcBef>
              <a:buSzTx/>
              <a:buFontTx/>
              <a:buNone/>
            </a:pPr>
            <a:r>
              <a:rPr lang="en-US" altLang="en-US" sz="1200" b="1" i="1" u="sng">
                <a:solidFill>
                  <a:srgbClr val="0000FF"/>
                </a:solidFill>
                <a:latin typeface="Arial" panose="020B0604020202020204" pitchFamily="34" charset="0"/>
              </a:rPr>
              <a:t>WHAT</a:t>
            </a:r>
          </a:p>
          <a:p>
            <a:pPr algn="ctr" eaLnBrk="1" hangingPunct="1">
              <a:spcBef>
                <a:spcPct val="0"/>
              </a:spcBef>
              <a:buSzTx/>
              <a:buFontTx/>
              <a:buNone/>
            </a:pPr>
            <a:r>
              <a:rPr lang="en-US" altLang="en-US" sz="1200">
                <a:solidFill>
                  <a:schemeClr val="tx1"/>
                </a:solidFill>
                <a:latin typeface="Arial" panose="020B0604020202020204" pitchFamily="34" charset="0"/>
              </a:rPr>
              <a:t>(REASONS FOR COLONIZATION)</a:t>
            </a:r>
          </a:p>
          <a:p>
            <a:pPr eaLnBrk="1" hangingPunct="1">
              <a:spcBef>
                <a:spcPct val="0"/>
              </a:spcBef>
              <a:buSzTx/>
              <a:buFontTx/>
              <a:buNone/>
            </a:pPr>
            <a:endParaRPr lang="en-US" altLang="en-US" sz="1800">
              <a:solidFill>
                <a:schemeClr val="tx1"/>
              </a:solidFill>
              <a:latin typeface="Arial" panose="020B0604020202020204" pitchFamily="34" charset="0"/>
            </a:endParaRPr>
          </a:p>
        </p:txBody>
      </p:sp>
      <p:sp>
        <p:nvSpPr>
          <p:cNvPr id="16393" name="Text Box 9"/>
          <p:cNvSpPr txBox="1">
            <a:spLocks noChangeArrowheads="1"/>
          </p:cNvSpPr>
          <p:nvPr/>
        </p:nvSpPr>
        <p:spPr bwMode="auto">
          <a:xfrm>
            <a:off x="6477000" y="1066800"/>
            <a:ext cx="2498725" cy="2144713"/>
          </a:xfrm>
          <a:prstGeom prst="rect">
            <a:avLst/>
          </a:prstGeom>
          <a:solidFill>
            <a:srgbClr val="EAEAEA"/>
          </a:solidFill>
          <a:ln w="9525">
            <a:solidFill>
              <a:srgbClr val="000000"/>
            </a:solidFill>
            <a:miter lim="800000"/>
            <a:headEnd/>
            <a:tailEnd/>
          </a:ln>
        </p:spPr>
        <p:txBody>
          <a:bodyPr/>
          <a:lstStyle>
            <a:lvl1pPr>
              <a:spcBef>
                <a:spcPct val="20000"/>
              </a:spcBef>
              <a:buSzPct val="80000"/>
              <a:buFont typeface="Wingdings" panose="05000000000000000000" pitchFamily="2" charset="2"/>
              <a:buChar char="§"/>
              <a:defRPr sz="4400">
                <a:solidFill>
                  <a:schemeClr val="bg1"/>
                </a:solidFill>
                <a:latin typeface="CAC Futura Casual" pitchFamily="2"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9pPr>
          </a:lstStyle>
          <a:p>
            <a:pPr algn="ctr" eaLnBrk="1" hangingPunct="1">
              <a:spcBef>
                <a:spcPct val="0"/>
              </a:spcBef>
              <a:buSzTx/>
              <a:buFontTx/>
              <a:buNone/>
            </a:pPr>
            <a:r>
              <a:rPr lang="en-US" altLang="en-US" sz="1200" b="1" i="1" u="sng">
                <a:solidFill>
                  <a:srgbClr val="0000FF"/>
                </a:solidFill>
                <a:latin typeface="Arial" panose="020B0604020202020204" pitchFamily="34" charset="0"/>
              </a:rPr>
              <a:t>WHEN</a:t>
            </a:r>
          </a:p>
          <a:p>
            <a:pPr algn="ctr" eaLnBrk="1" hangingPunct="1">
              <a:spcBef>
                <a:spcPct val="0"/>
              </a:spcBef>
              <a:buSzTx/>
              <a:buFontTx/>
              <a:buNone/>
            </a:pPr>
            <a:r>
              <a:rPr lang="en-US" altLang="en-US" sz="1200">
                <a:solidFill>
                  <a:schemeClr val="tx1"/>
                </a:solidFill>
                <a:latin typeface="Arial" panose="020B0604020202020204" pitchFamily="34" charset="0"/>
              </a:rPr>
              <a:t>(DEVELOPMENT)</a:t>
            </a:r>
          </a:p>
          <a:p>
            <a:pPr eaLnBrk="1" hangingPunct="1">
              <a:spcBef>
                <a:spcPct val="0"/>
              </a:spcBef>
              <a:buSzTx/>
              <a:buFontTx/>
              <a:buNone/>
            </a:pPr>
            <a:endParaRPr lang="en-US" altLang="en-US" sz="1200">
              <a:solidFill>
                <a:schemeClr val="tx1"/>
              </a:solidFill>
              <a:latin typeface="Arial" panose="020B0604020202020204" pitchFamily="34" charset="0"/>
            </a:endParaRPr>
          </a:p>
          <a:p>
            <a:pPr eaLnBrk="1" hangingPunct="1">
              <a:spcBef>
                <a:spcPct val="0"/>
              </a:spcBef>
              <a:buSzTx/>
              <a:buFontTx/>
              <a:buNone/>
            </a:pPr>
            <a:endParaRPr lang="en-US" altLang="en-US" sz="1800">
              <a:solidFill>
                <a:schemeClr val="tx1"/>
              </a:solidFill>
              <a:latin typeface="Arial" panose="020B0604020202020204" pitchFamily="34" charset="0"/>
            </a:endParaRPr>
          </a:p>
        </p:txBody>
      </p:sp>
      <p:sp>
        <p:nvSpPr>
          <p:cNvPr id="16394" name="Text Box 10"/>
          <p:cNvSpPr txBox="1">
            <a:spLocks noChangeArrowheads="1"/>
          </p:cNvSpPr>
          <p:nvPr/>
        </p:nvSpPr>
        <p:spPr bwMode="auto">
          <a:xfrm>
            <a:off x="152400" y="1066800"/>
            <a:ext cx="2498725" cy="2144713"/>
          </a:xfrm>
          <a:prstGeom prst="rect">
            <a:avLst/>
          </a:prstGeom>
          <a:solidFill>
            <a:srgbClr val="EAEAEA"/>
          </a:solidFill>
          <a:ln w="9525">
            <a:solidFill>
              <a:srgbClr val="000000"/>
            </a:solidFill>
            <a:miter lim="800000"/>
            <a:headEnd/>
            <a:tailEnd/>
          </a:ln>
        </p:spPr>
        <p:txBody>
          <a:bodyPr/>
          <a:lstStyle>
            <a:lvl1pPr>
              <a:spcBef>
                <a:spcPct val="20000"/>
              </a:spcBef>
              <a:buSzPct val="80000"/>
              <a:buFont typeface="Wingdings" panose="05000000000000000000" pitchFamily="2" charset="2"/>
              <a:buChar char="§"/>
              <a:defRPr sz="4400">
                <a:solidFill>
                  <a:schemeClr val="bg1"/>
                </a:solidFill>
                <a:latin typeface="CAC Futura Casual" pitchFamily="2"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9pPr>
          </a:lstStyle>
          <a:p>
            <a:pPr algn="ctr" eaLnBrk="1" hangingPunct="1">
              <a:spcBef>
                <a:spcPct val="0"/>
              </a:spcBef>
              <a:buSzTx/>
              <a:buFontTx/>
              <a:buNone/>
            </a:pPr>
            <a:r>
              <a:rPr lang="en-US" altLang="en-US" sz="1200" b="1" i="1" u="sng">
                <a:solidFill>
                  <a:srgbClr val="0000FF"/>
                </a:solidFill>
                <a:latin typeface="Arial" panose="020B0604020202020204" pitchFamily="34" charset="0"/>
              </a:rPr>
              <a:t>WHO</a:t>
            </a:r>
          </a:p>
          <a:p>
            <a:pPr algn="ctr" eaLnBrk="1" hangingPunct="1">
              <a:spcBef>
                <a:spcPct val="0"/>
              </a:spcBef>
              <a:buSzTx/>
              <a:buFontTx/>
              <a:buNone/>
            </a:pPr>
            <a:r>
              <a:rPr lang="en-US" altLang="en-US" sz="1200">
                <a:solidFill>
                  <a:schemeClr val="tx1"/>
                </a:solidFill>
                <a:latin typeface="Arial" panose="020B0604020202020204" pitchFamily="34" charset="0"/>
              </a:rPr>
              <a:t>(EUROPEAN EMPIRES)</a:t>
            </a:r>
          </a:p>
          <a:p>
            <a:pPr eaLnBrk="1" hangingPunct="1">
              <a:spcBef>
                <a:spcPct val="0"/>
              </a:spcBef>
              <a:buSzTx/>
              <a:buFontTx/>
              <a:buNone/>
            </a:pPr>
            <a:endParaRPr lang="en-US" altLang="en-US" sz="1800">
              <a:solidFill>
                <a:schemeClr val="tx1"/>
              </a:solidFill>
              <a:latin typeface="Arial" panose="020B0604020202020204" pitchFamily="34" charset="0"/>
            </a:endParaRPr>
          </a:p>
        </p:txBody>
      </p:sp>
      <p:sp>
        <p:nvSpPr>
          <p:cNvPr id="16395" name="Rectangle 11"/>
          <p:cNvSpPr>
            <a:spLocks noChangeArrowheads="1"/>
          </p:cNvSpPr>
          <p:nvPr/>
        </p:nvSpPr>
        <p:spPr bwMode="auto">
          <a:xfrm>
            <a:off x="1828800" y="228600"/>
            <a:ext cx="545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SzPct val="80000"/>
              <a:buFont typeface="Wingdings" panose="05000000000000000000" pitchFamily="2" charset="2"/>
              <a:buChar char="§"/>
              <a:defRPr sz="4400">
                <a:solidFill>
                  <a:schemeClr val="bg1"/>
                </a:solidFill>
                <a:latin typeface="CAC Futura Casual" pitchFamily="2"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9pPr>
          </a:lstStyle>
          <a:p>
            <a:pPr algn="ctr" eaLnBrk="1" hangingPunct="1">
              <a:spcBef>
                <a:spcPct val="0"/>
              </a:spcBef>
              <a:buSzTx/>
              <a:buFontTx/>
              <a:buNone/>
            </a:pPr>
            <a:r>
              <a:rPr lang="en-US" altLang="en-US" sz="1800">
                <a:solidFill>
                  <a:schemeClr val="tx1"/>
                </a:solidFill>
                <a:latin typeface="Arial" panose="020B0604020202020204" pitchFamily="34" charset="0"/>
              </a:rPr>
              <a:t>THE </a:t>
            </a:r>
            <a:r>
              <a:rPr lang="en-US" altLang="en-US" sz="1800" b="1" u="sng">
                <a:solidFill>
                  <a:schemeClr val="tx1"/>
                </a:solidFill>
                <a:latin typeface="Arial" panose="020B0604020202020204" pitchFamily="34" charset="0"/>
              </a:rPr>
              <a:t>5 W’s</a:t>
            </a:r>
            <a:r>
              <a:rPr lang="en-US" altLang="en-US" sz="1800">
                <a:solidFill>
                  <a:schemeClr val="tx1"/>
                </a:solidFill>
                <a:latin typeface="Arial" panose="020B0604020202020204" pitchFamily="34" charset="0"/>
              </a:rPr>
              <a:t> of EUROPEAN INFLUENCE IN AFRICA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219200" y="4381500"/>
            <a:ext cx="3124200" cy="2286000"/>
          </a:xfrm>
          <a:prstGeom prst="rect">
            <a:avLst/>
          </a:prstGeom>
          <a:solidFill>
            <a:srgbClr val="FFFFCC"/>
          </a:solidFill>
          <a:ln w="9525">
            <a:solidFill>
              <a:srgbClr val="000000"/>
            </a:solidFill>
            <a:miter lim="800000"/>
            <a:headEnd/>
            <a:tailEnd/>
          </a:ln>
        </p:spPr>
        <p:txBody>
          <a:bodyPr/>
          <a:lstStyle>
            <a:lvl1pPr>
              <a:spcBef>
                <a:spcPct val="20000"/>
              </a:spcBef>
              <a:buSzPct val="80000"/>
              <a:buFont typeface="Wingdings" panose="05000000000000000000" pitchFamily="2" charset="2"/>
              <a:buChar char="§"/>
              <a:defRPr sz="4400">
                <a:solidFill>
                  <a:schemeClr val="bg1"/>
                </a:solidFill>
                <a:latin typeface="CAC Futura Casual" pitchFamily="2"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9pPr>
          </a:lstStyle>
          <a:p>
            <a:pPr algn="ctr" eaLnBrk="1" hangingPunct="1">
              <a:spcBef>
                <a:spcPct val="0"/>
              </a:spcBef>
              <a:buSzTx/>
              <a:buFontTx/>
              <a:buNone/>
            </a:pPr>
            <a:r>
              <a:rPr lang="en-US" altLang="en-US" sz="1400" b="1" i="1" u="sng">
                <a:solidFill>
                  <a:schemeClr val="tx1"/>
                </a:solidFill>
                <a:latin typeface="Arial" panose="020B0604020202020204" pitchFamily="34" charset="0"/>
              </a:rPr>
              <a:t>WHERE</a:t>
            </a:r>
          </a:p>
          <a:p>
            <a:pPr algn="ctr" eaLnBrk="1" hangingPunct="1">
              <a:spcBef>
                <a:spcPct val="0"/>
              </a:spcBef>
              <a:buSzTx/>
              <a:buFontTx/>
              <a:buNone/>
            </a:pPr>
            <a:r>
              <a:rPr lang="en-US" altLang="en-US" sz="1400" b="1">
                <a:solidFill>
                  <a:schemeClr val="tx1"/>
                </a:solidFill>
                <a:latin typeface="Arial" panose="020B0604020202020204" pitchFamily="34" charset="0"/>
              </a:rPr>
              <a:t>(AREAS OF INTEREST)</a:t>
            </a:r>
          </a:p>
          <a:p>
            <a:pPr algn="ctr" eaLnBrk="1" hangingPunct="1">
              <a:spcBef>
                <a:spcPct val="0"/>
              </a:spcBef>
              <a:buSzTx/>
              <a:buFontTx/>
              <a:buNone/>
            </a:pPr>
            <a:endParaRPr lang="en-US" altLang="en-US" sz="1500">
              <a:solidFill>
                <a:schemeClr val="tx1"/>
              </a:solidFill>
              <a:latin typeface="Arial" panose="020B0604020202020204" pitchFamily="34" charset="0"/>
            </a:endParaRPr>
          </a:p>
          <a:p>
            <a:pPr eaLnBrk="1" hangingPunct="1">
              <a:spcBef>
                <a:spcPct val="0"/>
              </a:spcBef>
              <a:buSzTx/>
              <a:buFontTx/>
              <a:buChar char="•"/>
            </a:pPr>
            <a:r>
              <a:rPr lang="en-US" altLang="en-US" sz="1500">
                <a:solidFill>
                  <a:schemeClr val="tx1"/>
                </a:solidFill>
                <a:latin typeface="Arial" panose="020B0604020202020204" pitchFamily="34" charset="0"/>
              </a:rPr>
              <a:t> Over 90% of Africa came under European control after the Berlin Conference, but the only territories that were not colonized by the European empires were Liberia and Ethiopia.</a:t>
            </a:r>
          </a:p>
        </p:txBody>
      </p:sp>
      <p:sp>
        <p:nvSpPr>
          <p:cNvPr id="17411" name="Text Box 3"/>
          <p:cNvSpPr txBox="1">
            <a:spLocks noChangeArrowheads="1"/>
          </p:cNvSpPr>
          <p:nvPr/>
        </p:nvSpPr>
        <p:spPr bwMode="auto">
          <a:xfrm>
            <a:off x="4953000" y="4381500"/>
            <a:ext cx="3048000" cy="2286000"/>
          </a:xfrm>
          <a:prstGeom prst="rect">
            <a:avLst/>
          </a:prstGeom>
          <a:solidFill>
            <a:srgbClr val="CC66FF"/>
          </a:solidFill>
          <a:ln w="9525">
            <a:solidFill>
              <a:srgbClr val="000000"/>
            </a:solidFill>
            <a:miter lim="800000"/>
            <a:headEnd/>
            <a:tailEnd/>
          </a:ln>
        </p:spPr>
        <p:txBody>
          <a:bodyPr/>
          <a:lstStyle>
            <a:lvl1pPr>
              <a:spcBef>
                <a:spcPct val="20000"/>
              </a:spcBef>
              <a:buSzPct val="80000"/>
              <a:buFont typeface="Wingdings" panose="05000000000000000000" pitchFamily="2" charset="2"/>
              <a:buChar char="§"/>
              <a:defRPr sz="4400">
                <a:solidFill>
                  <a:schemeClr val="bg1"/>
                </a:solidFill>
                <a:latin typeface="CAC Futura Casual" pitchFamily="2"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9pPr>
          </a:lstStyle>
          <a:p>
            <a:pPr algn="ctr" eaLnBrk="1" hangingPunct="1">
              <a:spcBef>
                <a:spcPct val="0"/>
              </a:spcBef>
              <a:buSzTx/>
              <a:buFontTx/>
              <a:buNone/>
            </a:pPr>
            <a:r>
              <a:rPr lang="en-US" altLang="en-US" sz="1200" b="1" i="1" u="sng">
                <a:solidFill>
                  <a:srgbClr val="0000FF"/>
                </a:solidFill>
                <a:latin typeface="Arial" panose="020B0604020202020204" pitchFamily="34" charset="0"/>
              </a:rPr>
              <a:t>WHY</a:t>
            </a:r>
          </a:p>
          <a:p>
            <a:pPr algn="ctr" eaLnBrk="1" hangingPunct="1">
              <a:spcBef>
                <a:spcPct val="0"/>
              </a:spcBef>
              <a:buSzTx/>
              <a:buFontTx/>
              <a:buNone/>
            </a:pPr>
            <a:r>
              <a:rPr lang="en-US" altLang="en-US" sz="1200" b="1">
                <a:solidFill>
                  <a:schemeClr val="tx1"/>
                </a:solidFill>
                <a:latin typeface="Arial" panose="020B0604020202020204" pitchFamily="34" charset="0"/>
              </a:rPr>
              <a:t>(PARTITIONING of AFRICA)</a:t>
            </a:r>
          </a:p>
          <a:p>
            <a:pPr algn="ctr" eaLnBrk="1" hangingPunct="1">
              <a:spcBef>
                <a:spcPct val="0"/>
              </a:spcBef>
              <a:buSzTx/>
              <a:buFontTx/>
              <a:buNone/>
            </a:pPr>
            <a:endParaRPr lang="en-US" altLang="en-US" sz="1200" b="1">
              <a:solidFill>
                <a:schemeClr val="tx1"/>
              </a:solidFill>
              <a:latin typeface="Arial" panose="020B0604020202020204" pitchFamily="34" charset="0"/>
            </a:endParaRPr>
          </a:p>
          <a:p>
            <a:pPr eaLnBrk="1" hangingPunct="1">
              <a:spcBef>
                <a:spcPct val="0"/>
              </a:spcBef>
              <a:buSzTx/>
              <a:buFontTx/>
              <a:buChar char="•"/>
            </a:pPr>
            <a:r>
              <a:rPr lang="en-US" altLang="en-US" sz="1200">
                <a:solidFill>
                  <a:schemeClr val="tx1"/>
                </a:solidFill>
                <a:latin typeface="Arial" panose="020B0604020202020204" pitchFamily="34" charset="0"/>
              </a:rPr>
              <a:t>  </a:t>
            </a:r>
            <a:r>
              <a:rPr lang="en-US" altLang="en-US" sz="1400">
                <a:solidFill>
                  <a:schemeClr val="tx1"/>
                </a:solidFill>
                <a:latin typeface="Arial" panose="020B0604020202020204" pitchFamily="34" charset="0"/>
              </a:rPr>
              <a:t>Reacting to the Scramble for Africa, leaders of European empires met in Berlin, Germany to resolve potential conflicts over the control of African colonies.  They divided up the land and created new boundary lines without any input by the people of Africa.</a:t>
            </a:r>
          </a:p>
        </p:txBody>
      </p:sp>
      <p:sp>
        <p:nvSpPr>
          <p:cNvPr id="17412" name="Line 4"/>
          <p:cNvSpPr>
            <a:spLocks noChangeShapeType="1"/>
          </p:cNvSpPr>
          <p:nvPr/>
        </p:nvSpPr>
        <p:spPr bwMode="auto">
          <a:xfrm>
            <a:off x="1385888" y="3209925"/>
            <a:ext cx="1479550" cy="114300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3" name="Line 5"/>
          <p:cNvSpPr>
            <a:spLocks noChangeShapeType="1"/>
          </p:cNvSpPr>
          <p:nvPr/>
        </p:nvSpPr>
        <p:spPr bwMode="auto">
          <a:xfrm flipV="1">
            <a:off x="2990850" y="3209925"/>
            <a:ext cx="1565275" cy="114300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4" name="Line 6"/>
          <p:cNvSpPr>
            <a:spLocks noChangeShapeType="1"/>
          </p:cNvSpPr>
          <p:nvPr/>
        </p:nvSpPr>
        <p:spPr bwMode="auto">
          <a:xfrm>
            <a:off x="4681538" y="3209925"/>
            <a:ext cx="1550987" cy="114300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5" name="Line 7"/>
          <p:cNvSpPr>
            <a:spLocks noChangeShapeType="1"/>
          </p:cNvSpPr>
          <p:nvPr/>
        </p:nvSpPr>
        <p:spPr bwMode="auto">
          <a:xfrm flipV="1">
            <a:off x="6350000" y="3209925"/>
            <a:ext cx="1436688" cy="1143000"/>
          </a:xfrm>
          <a:prstGeom prst="line">
            <a:avLst/>
          </a:prstGeom>
          <a:noFill/>
          <a:ln w="76200" cmpd="tri">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 name="Text Box 8"/>
          <p:cNvSpPr txBox="1">
            <a:spLocks noChangeArrowheads="1"/>
          </p:cNvSpPr>
          <p:nvPr/>
        </p:nvSpPr>
        <p:spPr bwMode="auto">
          <a:xfrm>
            <a:off x="3290888" y="1066800"/>
            <a:ext cx="2500312" cy="2133600"/>
          </a:xfrm>
          <a:prstGeom prst="rect">
            <a:avLst/>
          </a:prstGeom>
          <a:solidFill>
            <a:srgbClr val="FFCC00"/>
          </a:solidFill>
          <a:ln w="9525">
            <a:solidFill>
              <a:srgbClr val="000000"/>
            </a:solidFill>
            <a:miter lim="800000"/>
            <a:headEnd/>
            <a:tailEnd/>
          </a:ln>
        </p:spPr>
        <p:txBody>
          <a:bodyPr/>
          <a:lstStyle>
            <a:lvl1pPr>
              <a:spcBef>
                <a:spcPct val="20000"/>
              </a:spcBef>
              <a:buSzPct val="80000"/>
              <a:buFont typeface="Wingdings" panose="05000000000000000000" pitchFamily="2" charset="2"/>
              <a:buChar char="§"/>
              <a:defRPr sz="4400">
                <a:solidFill>
                  <a:schemeClr val="bg1"/>
                </a:solidFill>
                <a:latin typeface="CAC Futura Casual" pitchFamily="2"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9pPr>
          </a:lstStyle>
          <a:p>
            <a:pPr algn="ctr" eaLnBrk="1" hangingPunct="1">
              <a:spcBef>
                <a:spcPct val="0"/>
              </a:spcBef>
              <a:buSzTx/>
              <a:buFontTx/>
              <a:buNone/>
            </a:pPr>
            <a:r>
              <a:rPr lang="en-US" altLang="en-US" sz="1200" b="1" i="1" u="sng">
                <a:solidFill>
                  <a:srgbClr val="0000FF"/>
                </a:solidFill>
                <a:latin typeface="Arial" panose="020B0604020202020204" pitchFamily="34" charset="0"/>
              </a:rPr>
              <a:t>WHAT</a:t>
            </a:r>
          </a:p>
          <a:p>
            <a:pPr algn="ctr" eaLnBrk="1" hangingPunct="1">
              <a:spcBef>
                <a:spcPct val="0"/>
              </a:spcBef>
              <a:buSzTx/>
              <a:buFontTx/>
              <a:buNone/>
            </a:pPr>
            <a:r>
              <a:rPr lang="en-US" altLang="en-US" sz="1200" b="1">
                <a:solidFill>
                  <a:schemeClr val="tx1"/>
                </a:solidFill>
                <a:latin typeface="Arial" panose="020B0604020202020204" pitchFamily="34" charset="0"/>
              </a:rPr>
              <a:t>(REASONS FOR COLONIZATION)</a:t>
            </a:r>
          </a:p>
          <a:p>
            <a:pPr algn="ctr" eaLnBrk="1" hangingPunct="1">
              <a:spcBef>
                <a:spcPct val="0"/>
              </a:spcBef>
              <a:buSzTx/>
              <a:buFontTx/>
              <a:buNone/>
            </a:pPr>
            <a:endParaRPr lang="en-US" altLang="en-US" sz="1200" b="1">
              <a:solidFill>
                <a:schemeClr val="tx1"/>
              </a:solidFill>
              <a:latin typeface="Arial" panose="020B0604020202020204" pitchFamily="34" charset="0"/>
            </a:endParaRPr>
          </a:p>
          <a:p>
            <a:pPr eaLnBrk="1" hangingPunct="1">
              <a:spcBef>
                <a:spcPct val="0"/>
              </a:spcBef>
              <a:buSzTx/>
              <a:buFontTx/>
              <a:buChar char="•"/>
            </a:pPr>
            <a:r>
              <a:rPr lang="en-US" altLang="en-US" sz="1400">
                <a:solidFill>
                  <a:schemeClr val="tx1"/>
                </a:solidFill>
                <a:latin typeface="Arial" panose="020B0604020202020204" pitchFamily="34" charset="0"/>
              </a:rPr>
              <a:t>Natural Resources</a:t>
            </a:r>
          </a:p>
          <a:p>
            <a:pPr eaLnBrk="1" hangingPunct="1">
              <a:spcBef>
                <a:spcPct val="0"/>
              </a:spcBef>
              <a:buSzTx/>
              <a:buFontTx/>
              <a:buChar char="•"/>
            </a:pPr>
            <a:r>
              <a:rPr lang="en-US" altLang="en-US" sz="1400">
                <a:solidFill>
                  <a:schemeClr val="tx1"/>
                </a:solidFill>
                <a:latin typeface="Arial" panose="020B0604020202020204" pitchFamily="34" charset="0"/>
              </a:rPr>
              <a:t>Nationalism, Competition, Land</a:t>
            </a:r>
          </a:p>
          <a:p>
            <a:pPr eaLnBrk="1" hangingPunct="1">
              <a:spcBef>
                <a:spcPct val="0"/>
              </a:spcBef>
              <a:buSzTx/>
              <a:buFontTx/>
              <a:buChar char="•"/>
            </a:pPr>
            <a:r>
              <a:rPr lang="en-US" altLang="en-US" sz="1400">
                <a:solidFill>
                  <a:schemeClr val="tx1"/>
                </a:solidFill>
                <a:latin typeface="Arial" panose="020B0604020202020204" pitchFamily="34" charset="0"/>
              </a:rPr>
              <a:t>New Markets for Europe</a:t>
            </a:r>
          </a:p>
          <a:p>
            <a:pPr eaLnBrk="1" hangingPunct="1">
              <a:spcBef>
                <a:spcPct val="0"/>
              </a:spcBef>
              <a:buSzTx/>
              <a:buFontTx/>
              <a:buChar char="•"/>
            </a:pPr>
            <a:r>
              <a:rPr lang="en-US" altLang="en-US" sz="1400">
                <a:solidFill>
                  <a:schemeClr val="tx1"/>
                </a:solidFill>
                <a:latin typeface="Arial" panose="020B0604020202020204" pitchFamily="34" charset="0"/>
              </a:rPr>
              <a:t>Technological advancement</a:t>
            </a:r>
          </a:p>
          <a:p>
            <a:pPr eaLnBrk="1" hangingPunct="1">
              <a:spcBef>
                <a:spcPct val="0"/>
              </a:spcBef>
              <a:buSzTx/>
              <a:buFontTx/>
              <a:buChar char="•"/>
            </a:pPr>
            <a:r>
              <a:rPr lang="en-US" altLang="en-US" sz="1400">
                <a:solidFill>
                  <a:schemeClr val="tx1"/>
                </a:solidFill>
                <a:latin typeface="Arial" panose="020B0604020202020204" pitchFamily="34" charset="0"/>
              </a:rPr>
              <a:t>Moral duty</a:t>
            </a:r>
          </a:p>
        </p:txBody>
      </p:sp>
      <p:sp>
        <p:nvSpPr>
          <p:cNvPr id="17417" name="Text Box 9"/>
          <p:cNvSpPr txBox="1">
            <a:spLocks noChangeArrowheads="1"/>
          </p:cNvSpPr>
          <p:nvPr/>
        </p:nvSpPr>
        <p:spPr bwMode="auto">
          <a:xfrm>
            <a:off x="6248400" y="1066800"/>
            <a:ext cx="2727325" cy="2144713"/>
          </a:xfrm>
          <a:prstGeom prst="rect">
            <a:avLst/>
          </a:prstGeom>
          <a:solidFill>
            <a:srgbClr val="CCFF66"/>
          </a:solidFill>
          <a:ln w="9525">
            <a:solidFill>
              <a:srgbClr val="000000"/>
            </a:solidFill>
            <a:miter lim="800000"/>
            <a:headEnd/>
            <a:tailEnd/>
          </a:ln>
        </p:spPr>
        <p:txBody>
          <a:bodyPr/>
          <a:lstStyle>
            <a:lvl1pPr>
              <a:spcBef>
                <a:spcPct val="20000"/>
              </a:spcBef>
              <a:buSzPct val="80000"/>
              <a:buFont typeface="Wingdings" panose="05000000000000000000" pitchFamily="2" charset="2"/>
              <a:buChar char="§"/>
              <a:defRPr sz="4400">
                <a:solidFill>
                  <a:schemeClr val="bg1"/>
                </a:solidFill>
                <a:latin typeface="CAC Futura Casual" pitchFamily="2"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9pPr>
          </a:lstStyle>
          <a:p>
            <a:pPr algn="ctr" eaLnBrk="1" hangingPunct="1">
              <a:spcBef>
                <a:spcPct val="0"/>
              </a:spcBef>
              <a:buSzTx/>
              <a:buFontTx/>
              <a:buNone/>
            </a:pPr>
            <a:r>
              <a:rPr lang="en-US" altLang="en-US" sz="1200" b="1" i="1" u="sng">
                <a:solidFill>
                  <a:srgbClr val="0000FF"/>
                </a:solidFill>
                <a:latin typeface="Arial" panose="020B0604020202020204" pitchFamily="34" charset="0"/>
              </a:rPr>
              <a:t>WHEN</a:t>
            </a:r>
          </a:p>
          <a:p>
            <a:pPr algn="ctr" eaLnBrk="1" hangingPunct="1">
              <a:spcBef>
                <a:spcPct val="0"/>
              </a:spcBef>
              <a:buSzTx/>
              <a:buFontTx/>
              <a:buNone/>
            </a:pPr>
            <a:r>
              <a:rPr lang="en-US" altLang="en-US" sz="1200" b="1">
                <a:solidFill>
                  <a:schemeClr val="tx1"/>
                </a:solidFill>
                <a:latin typeface="Arial" panose="020B0604020202020204" pitchFamily="34" charset="0"/>
              </a:rPr>
              <a:t>(DEVELOPMENT)</a:t>
            </a:r>
          </a:p>
          <a:p>
            <a:pPr eaLnBrk="1" hangingPunct="1">
              <a:spcBef>
                <a:spcPct val="0"/>
              </a:spcBef>
              <a:buSzTx/>
              <a:buFontTx/>
              <a:buNone/>
            </a:pPr>
            <a:r>
              <a:rPr lang="en-US" altLang="en-US" sz="1200">
                <a:solidFill>
                  <a:schemeClr val="tx1"/>
                </a:solidFill>
                <a:latin typeface="Arial" panose="020B0604020202020204" pitchFamily="34" charset="0"/>
              </a:rPr>
              <a:t>1652: Dutch Colony in South Africa</a:t>
            </a:r>
          </a:p>
          <a:p>
            <a:pPr eaLnBrk="1" hangingPunct="1">
              <a:spcBef>
                <a:spcPct val="0"/>
              </a:spcBef>
              <a:buSzTx/>
              <a:buFontTx/>
              <a:buNone/>
            </a:pPr>
            <a:r>
              <a:rPr lang="en-US" altLang="en-US" sz="1200">
                <a:solidFill>
                  <a:schemeClr val="tx1"/>
                </a:solidFill>
                <a:latin typeface="Arial" panose="020B0604020202020204" pitchFamily="34" charset="0"/>
              </a:rPr>
              <a:t>1806: Britain control South Africa and   </a:t>
            </a:r>
          </a:p>
          <a:p>
            <a:pPr eaLnBrk="1" hangingPunct="1">
              <a:spcBef>
                <a:spcPct val="0"/>
              </a:spcBef>
              <a:buSzTx/>
              <a:buFontTx/>
              <a:buNone/>
            </a:pPr>
            <a:r>
              <a:rPr lang="en-US" altLang="en-US" sz="1200">
                <a:solidFill>
                  <a:schemeClr val="tx1"/>
                </a:solidFill>
                <a:latin typeface="Arial" panose="020B0604020202020204" pitchFamily="34" charset="0"/>
              </a:rPr>
              <a:t>           parts of West Africa</a:t>
            </a:r>
          </a:p>
          <a:p>
            <a:pPr eaLnBrk="1" hangingPunct="1">
              <a:spcBef>
                <a:spcPct val="0"/>
              </a:spcBef>
              <a:buSzTx/>
              <a:buFontTx/>
              <a:buNone/>
            </a:pPr>
            <a:r>
              <a:rPr lang="en-US" altLang="en-US" sz="1200">
                <a:solidFill>
                  <a:schemeClr val="tx1"/>
                </a:solidFill>
                <a:latin typeface="Arial" panose="020B0604020202020204" pitchFamily="34" charset="0"/>
              </a:rPr>
              <a:t>1848: French colonize North Africa</a:t>
            </a:r>
          </a:p>
          <a:p>
            <a:pPr eaLnBrk="1" hangingPunct="1">
              <a:spcBef>
                <a:spcPct val="0"/>
              </a:spcBef>
              <a:buSzTx/>
              <a:buFontTx/>
              <a:buNone/>
            </a:pPr>
            <a:r>
              <a:rPr lang="en-US" altLang="en-US" sz="1200">
                <a:solidFill>
                  <a:schemeClr val="tx1"/>
                </a:solidFill>
                <a:latin typeface="Arial" panose="020B0604020202020204" pitchFamily="34" charset="0"/>
              </a:rPr>
              <a:t>1867: King Leopold II of Belgium </a:t>
            </a:r>
          </a:p>
          <a:p>
            <a:pPr eaLnBrk="1" hangingPunct="1">
              <a:spcBef>
                <a:spcPct val="0"/>
              </a:spcBef>
              <a:buSzTx/>
              <a:buFontTx/>
              <a:buNone/>
            </a:pPr>
            <a:r>
              <a:rPr lang="en-US" altLang="en-US" sz="1200">
                <a:solidFill>
                  <a:schemeClr val="tx1"/>
                </a:solidFill>
                <a:latin typeface="Arial" panose="020B0604020202020204" pitchFamily="34" charset="0"/>
              </a:rPr>
              <a:t>           colonizes central Africa</a:t>
            </a:r>
          </a:p>
          <a:p>
            <a:pPr eaLnBrk="1" hangingPunct="1">
              <a:spcBef>
                <a:spcPct val="0"/>
              </a:spcBef>
              <a:buSzTx/>
              <a:buFontTx/>
              <a:buNone/>
            </a:pPr>
            <a:r>
              <a:rPr lang="en-US" altLang="en-US" sz="1200">
                <a:solidFill>
                  <a:schemeClr val="tx1"/>
                </a:solidFill>
                <a:latin typeface="Arial" panose="020B0604020202020204" pitchFamily="34" charset="0"/>
              </a:rPr>
              <a:t>1884: Berlin Conference</a:t>
            </a:r>
          </a:p>
          <a:p>
            <a:pPr eaLnBrk="1" hangingPunct="1">
              <a:spcBef>
                <a:spcPct val="0"/>
              </a:spcBef>
              <a:buSzTx/>
              <a:buFontTx/>
              <a:buNone/>
            </a:pPr>
            <a:r>
              <a:rPr lang="en-US" altLang="en-US" sz="1200">
                <a:solidFill>
                  <a:schemeClr val="tx1"/>
                </a:solidFill>
                <a:latin typeface="Arial" panose="020B0604020202020204" pitchFamily="34" charset="0"/>
              </a:rPr>
              <a:t>1899: Boer War between Dutch </a:t>
            </a:r>
          </a:p>
          <a:p>
            <a:pPr eaLnBrk="1" hangingPunct="1">
              <a:spcBef>
                <a:spcPct val="0"/>
              </a:spcBef>
              <a:buSzTx/>
              <a:buFontTx/>
              <a:buNone/>
            </a:pPr>
            <a:r>
              <a:rPr lang="en-US" altLang="en-US" sz="1200">
                <a:solidFill>
                  <a:schemeClr val="tx1"/>
                </a:solidFill>
                <a:latin typeface="Arial" panose="020B0604020202020204" pitchFamily="34" charset="0"/>
              </a:rPr>
              <a:t>          settlers and British military</a:t>
            </a:r>
          </a:p>
          <a:p>
            <a:pPr eaLnBrk="1" hangingPunct="1">
              <a:spcBef>
                <a:spcPct val="0"/>
              </a:spcBef>
              <a:buSzTx/>
              <a:buFontTx/>
              <a:buNone/>
            </a:pPr>
            <a:endParaRPr lang="en-US" altLang="en-US" sz="1800">
              <a:solidFill>
                <a:schemeClr val="tx1"/>
              </a:solidFill>
              <a:latin typeface="Arial" panose="020B0604020202020204" pitchFamily="34" charset="0"/>
            </a:endParaRPr>
          </a:p>
        </p:txBody>
      </p:sp>
      <p:sp>
        <p:nvSpPr>
          <p:cNvPr id="17418" name="Text Box 10"/>
          <p:cNvSpPr txBox="1">
            <a:spLocks noChangeArrowheads="1"/>
          </p:cNvSpPr>
          <p:nvPr/>
        </p:nvSpPr>
        <p:spPr bwMode="auto">
          <a:xfrm>
            <a:off x="152400" y="1066800"/>
            <a:ext cx="2667000" cy="2144713"/>
          </a:xfrm>
          <a:prstGeom prst="rect">
            <a:avLst/>
          </a:prstGeom>
          <a:solidFill>
            <a:srgbClr val="99CCFF"/>
          </a:solidFill>
          <a:ln w="9525">
            <a:solidFill>
              <a:srgbClr val="000000"/>
            </a:solidFill>
            <a:miter lim="800000"/>
            <a:headEnd/>
            <a:tailEnd/>
          </a:ln>
        </p:spPr>
        <p:txBody>
          <a:bodyPr/>
          <a:lstStyle>
            <a:lvl1pPr>
              <a:spcBef>
                <a:spcPct val="20000"/>
              </a:spcBef>
              <a:buSzPct val="80000"/>
              <a:buFont typeface="Wingdings" panose="05000000000000000000" pitchFamily="2" charset="2"/>
              <a:buChar char="§"/>
              <a:defRPr sz="4400">
                <a:solidFill>
                  <a:schemeClr val="bg1"/>
                </a:solidFill>
                <a:latin typeface="CAC Futura Casual" pitchFamily="2"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9pPr>
          </a:lstStyle>
          <a:p>
            <a:pPr algn="ctr" eaLnBrk="1" hangingPunct="1">
              <a:spcBef>
                <a:spcPct val="0"/>
              </a:spcBef>
              <a:buSzTx/>
              <a:buFontTx/>
              <a:buNone/>
            </a:pPr>
            <a:r>
              <a:rPr lang="en-US" altLang="en-US" sz="1200" b="1" i="1" u="sng">
                <a:solidFill>
                  <a:srgbClr val="0000FF"/>
                </a:solidFill>
                <a:latin typeface="Arial" panose="020B0604020202020204" pitchFamily="34" charset="0"/>
              </a:rPr>
              <a:t>WHO</a:t>
            </a:r>
          </a:p>
          <a:p>
            <a:pPr algn="ctr" eaLnBrk="1" hangingPunct="1">
              <a:spcBef>
                <a:spcPct val="0"/>
              </a:spcBef>
              <a:buSzTx/>
              <a:buFontTx/>
              <a:buNone/>
            </a:pPr>
            <a:r>
              <a:rPr lang="en-US" altLang="en-US" sz="1200" b="1">
                <a:solidFill>
                  <a:schemeClr val="tx1"/>
                </a:solidFill>
                <a:latin typeface="Arial" panose="020B0604020202020204" pitchFamily="34" charset="0"/>
              </a:rPr>
              <a:t>(EUROPEAN EMPIRES)</a:t>
            </a:r>
          </a:p>
          <a:p>
            <a:pPr algn="ctr" eaLnBrk="1" hangingPunct="1">
              <a:spcBef>
                <a:spcPct val="0"/>
              </a:spcBef>
              <a:buSzTx/>
              <a:buFontTx/>
              <a:buNone/>
            </a:pPr>
            <a:endParaRPr lang="en-US" altLang="en-US" sz="1200">
              <a:solidFill>
                <a:schemeClr val="tx1"/>
              </a:solidFill>
              <a:latin typeface="Arial" panose="020B0604020202020204" pitchFamily="34" charset="0"/>
            </a:endParaRPr>
          </a:p>
          <a:p>
            <a:pPr eaLnBrk="1" hangingPunct="1">
              <a:spcBef>
                <a:spcPct val="0"/>
              </a:spcBef>
              <a:buSzTx/>
              <a:buFontTx/>
              <a:buChar char="•"/>
            </a:pPr>
            <a:r>
              <a:rPr lang="en-US" altLang="en-US" sz="1400">
                <a:solidFill>
                  <a:schemeClr val="tx1"/>
                </a:solidFill>
                <a:latin typeface="Arial" panose="020B0604020202020204" pitchFamily="34" charset="0"/>
              </a:rPr>
              <a:t>GREAT BRITAIN</a:t>
            </a:r>
          </a:p>
          <a:p>
            <a:pPr eaLnBrk="1" hangingPunct="1">
              <a:spcBef>
                <a:spcPct val="0"/>
              </a:spcBef>
              <a:buSzTx/>
              <a:buFontTx/>
              <a:buChar char="•"/>
            </a:pPr>
            <a:r>
              <a:rPr lang="en-US" altLang="en-US" sz="1400">
                <a:solidFill>
                  <a:schemeClr val="tx1"/>
                </a:solidFill>
                <a:latin typeface="Arial" panose="020B0604020202020204" pitchFamily="34" charset="0"/>
              </a:rPr>
              <a:t>FRANCE</a:t>
            </a:r>
          </a:p>
          <a:p>
            <a:pPr eaLnBrk="1" hangingPunct="1">
              <a:spcBef>
                <a:spcPct val="0"/>
              </a:spcBef>
              <a:buSzTx/>
              <a:buFontTx/>
              <a:buChar char="•"/>
            </a:pPr>
            <a:r>
              <a:rPr lang="en-US" altLang="en-US" sz="1400">
                <a:solidFill>
                  <a:schemeClr val="tx1"/>
                </a:solidFill>
                <a:latin typeface="Arial" panose="020B0604020202020204" pitchFamily="34" charset="0"/>
              </a:rPr>
              <a:t>BELGIUM</a:t>
            </a:r>
          </a:p>
          <a:p>
            <a:pPr eaLnBrk="1" hangingPunct="1">
              <a:spcBef>
                <a:spcPct val="0"/>
              </a:spcBef>
              <a:buSzTx/>
              <a:buFontTx/>
              <a:buChar char="•"/>
            </a:pPr>
            <a:r>
              <a:rPr lang="en-US" altLang="en-US" sz="1400">
                <a:solidFill>
                  <a:schemeClr val="tx1"/>
                </a:solidFill>
                <a:latin typeface="Arial" panose="020B0604020202020204" pitchFamily="34" charset="0"/>
              </a:rPr>
              <a:t>GERMANY</a:t>
            </a:r>
          </a:p>
          <a:p>
            <a:pPr eaLnBrk="1" hangingPunct="1">
              <a:spcBef>
                <a:spcPct val="0"/>
              </a:spcBef>
              <a:buSzTx/>
              <a:buFontTx/>
              <a:buChar char="•"/>
            </a:pPr>
            <a:r>
              <a:rPr lang="en-US" altLang="en-US" sz="1400">
                <a:solidFill>
                  <a:schemeClr val="tx1"/>
                </a:solidFill>
                <a:latin typeface="Arial" panose="020B0604020202020204" pitchFamily="34" charset="0"/>
              </a:rPr>
              <a:t>ITALY</a:t>
            </a:r>
          </a:p>
          <a:p>
            <a:pPr eaLnBrk="1" hangingPunct="1">
              <a:spcBef>
                <a:spcPct val="0"/>
              </a:spcBef>
              <a:buSzTx/>
              <a:buFontTx/>
              <a:buChar char="•"/>
            </a:pPr>
            <a:r>
              <a:rPr lang="en-US" altLang="en-US" sz="1400">
                <a:solidFill>
                  <a:schemeClr val="tx1"/>
                </a:solidFill>
                <a:latin typeface="Arial" panose="020B0604020202020204" pitchFamily="34" charset="0"/>
              </a:rPr>
              <a:t>SPAIN</a:t>
            </a:r>
          </a:p>
          <a:p>
            <a:pPr eaLnBrk="1" hangingPunct="1">
              <a:spcBef>
                <a:spcPct val="0"/>
              </a:spcBef>
              <a:buSzTx/>
              <a:buFontTx/>
              <a:buChar char="•"/>
            </a:pPr>
            <a:r>
              <a:rPr lang="en-US" altLang="en-US" sz="1400">
                <a:solidFill>
                  <a:schemeClr val="tx1"/>
                </a:solidFill>
                <a:latin typeface="Arial" panose="020B0604020202020204" pitchFamily="34" charset="0"/>
              </a:rPr>
              <a:t>PORTUGAL</a:t>
            </a:r>
          </a:p>
        </p:txBody>
      </p:sp>
      <p:sp>
        <p:nvSpPr>
          <p:cNvPr id="17419" name="Rectangle 11"/>
          <p:cNvSpPr>
            <a:spLocks noChangeArrowheads="1"/>
          </p:cNvSpPr>
          <p:nvPr/>
        </p:nvSpPr>
        <p:spPr bwMode="auto">
          <a:xfrm>
            <a:off x="1828800" y="228600"/>
            <a:ext cx="545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SzPct val="80000"/>
              <a:buFont typeface="Wingdings" panose="05000000000000000000" pitchFamily="2" charset="2"/>
              <a:buChar char="§"/>
              <a:defRPr sz="4400">
                <a:solidFill>
                  <a:schemeClr val="bg1"/>
                </a:solidFill>
                <a:latin typeface="CAC Futura Casual" pitchFamily="2"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9pPr>
          </a:lstStyle>
          <a:p>
            <a:pPr algn="ctr" eaLnBrk="1" hangingPunct="1">
              <a:spcBef>
                <a:spcPct val="0"/>
              </a:spcBef>
              <a:buSzTx/>
              <a:buFontTx/>
              <a:buNone/>
            </a:pPr>
            <a:r>
              <a:rPr lang="en-US" altLang="en-US" sz="1800">
                <a:solidFill>
                  <a:schemeClr val="tx1"/>
                </a:solidFill>
                <a:latin typeface="Arial" panose="020B0604020202020204" pitchFamily="34" charset="0"/>
              </a:rPr>
              <a:t>THE </a:t>
            </a:r>
            <a:r>
              <a:rPr lang="en-US" altLang="en-US" sz="1800" b="1" u="sng">
                <a:solidFill>
                  <a:schemeClr val="tx1"/>
                </a:solidFill>
                <a:latin typeface="Arial" panose="020B0604020202020204" pitchFamily="34" charset="0"/>
              </a:rPr>
              <a:t>5 W’s</a:t>
            </a:r>
            <a:r>
              <a:rPr lang="en-US" altLang="en-US" sz="1800">
                <a:solidFill>
                  <a:schemeClr val="tx1"/>
                </a:solidFill>
                <a:latin typeface="Arial" panose="020B0604020202020204" pitchFamily="34" charset="0"/>
              </a:rPr>
              <a:t> of EUROPEAN INFLUENCE IN AFRICA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767676"/>
            </a:gs>
          </a:gsLst>
          <a:lin ang="5400000" scaled="1"/>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b="1" smtClean="0"/>
              <a:t>The Negatives of Colonialism</a:t>
            </a:r>
          </a:p>
        </p:txBody>
      </p:sp>
      <p:sp>
        <p:nvSpPr>
          <p:cNvPr id="43011" name="Rectangle 3"/>
          <p:cNvSpPr>
            <a:spLocks noGrp="1" noChangeArrowheads="1"/>
          </p:cNvSpPr>
          <p:nvPr>
            <p:ph type="body" sz="half" idx="1"/>
          </p:nvPr>
        </p:nvSpPr>
        <p:spPr>
          <a:xfrm>
            <a:off x="436984" y="1676400"/>
            <a:ext cx="4038600" cy="4525963"/>
          </a:xfrm>
        </p:spPr>
        <p:txBody>
          <a:bodyPr/>
          <a:lstStyle/>
          <a:p>
            <a:pPr eaLnBrk="1" hangingPunct="1"/>
            <a:r>
              <a:rPr lang="en-US" altLang="en-US" sz="2400" dirty="0" smtClean="0">
                <a:solidFill>
                  <a:srgbClr val="FF0000"/>
                </a:solidFill>
              </a:rPr>
              <a:t>Rival ethnic groups </a:t>
            </a:r>
            <a:r>
              <a:rPr lang="en-US" altLang="en-US" sz="2400" dirty="0" smtClean="0"/>
              <a:t>forced to live together causing </a:t>
            </a:r>
            <a:r>
              <a:rPr lang="en-US" altLang="en-US" sz="2400" dirty="0" smtClean="0">
                <a:solidFill>
                  <a:srgbClr val="FF0000"/>
                </a:solidFill>
              </a:rPr>
              <a:t>conflicts and wars</a:t>
            </a:r>
            <a:r>
              <a:rPr lang="en-US" altLang="en-US" sz="2400" dirty="0" smtClean="0"/>
              <a:t>.</a:t>
            </a:r>
          </a:p>
          <a:p>
            <a:pPr eaLnBrk="1" hangingPunct="1"/>
            <a:r>
              <a:rPr lang="en-US" altLang="en-US" sz="2400" dirty="0" smtClean="0"/>
              <a:t>Lost many </a:t>
            </a:r>
            <a:r>
              <a:rPr lang="en-US" altLang="en-US" sz="2400" dirty="0" smtClean="0">
                <a:solidFill>
                  <a:srgbClr val="FF0000"/>
                </a:solidFill>
              </a:rPr>
              <a:t>resources</a:t>
            </a:r>
            <a:r>
              <a:rPr lang="en-US" altLang="en-US" sz="2400" dirty="0" smtClean="0"/>
              <a:t> without equal return.</a:t>
            </a:r>
          </a:p>
          <a:p>
            <a:pPr eaLnBrk="1" hangingPunct="1"/>
            <a:r>
              <a:rPr lang="en-US" altLang="en-US" sz="2400" dirty="0" smtClean="0"/>
              <a:t>Lost their freedom to </a:t>
            </a:r>
            <a:r>
              <a:rPr lang="en-US" altLang="en-US" sz="2400" dirty="0" smtClean="0">
                <a:solidFill>
                  <a:srgbClr val="FF0000"/>
                </a:solidFill>
              </a:rPr>
              <a:t>govern themselves</a:t>
            </a:r>
            <a:r>
              <a:rPr lang="en-US" altLang="en-US" sz="2400" dirty="0" smtClean="0"/>
              <a:t>.</a:t>
            </a:r>
          </a:p>
          <a:p>
            <a:pPr eaLnBrk="1" hangingPunct="1"/>
            <a:r>
              <a:rPr lang="en-US" altLang="en-US" sz="2400" dirty="0" smtClean="0"/>
              <a:t>Africans were forced to work on plantations and in mines </a:t>
            </a:r>
            <a:r>
              <a:rPr lang="en-US" altLang="en-US" sz="2400" dirty="0" smtClean="0">
                <a:solidFill>
                  <a:srgbClr val="FF0000"/>
                </a:solidFill>
              </a:rPr>
              <a:t>for very little money</a:t>
            </a:r>
            <a:r>
              <a:rPr lang="en-US" altLang="en-US" sz="2400" dirty="0" smtClean="0"/>
              <a:t>.</a:t>
            </a:r>
          </a:p>
        </p:txBody>
      </p:sp>
      <p:pic>
        <p:nvPicPr>
          <p:cNvPr id="18436" name="Picture 4" descr="African civil wa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35550" y="1905000"/>
            <a:ext cx="3176588" cy="3810000"/>
          </a:xfrm>
          <a:noFill/>
        </p:spPr>
      </p:pic>
      <p:sp>
        <p:nvSpPr>
          <p:cNvPr id="18437" name="Text Box 5"/>
          <p:cNvSpPr txBox="1">
            <a:spLocks noChangeArrowheads="1"/>
          </p:cNvSpPr>
          <p:nvPr/>
        </p:nvSpPr>
        <p:spPr bwMode="auto">
          <a:xfrm>
            <a:off x="4953000" y="5791200"/>
            <a:ext cx="373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Children as young as 10 are recruited for civil wars in Africa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3011">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43011">
                                            <p:txEl>
                                              <p:pRg st="0" end="0"/>
                                            </p:txEl>
                                          </p:spTgt>
                                        </p:tgtEl>
                                        <p:attrNameLst>
                                          <p:attrName>ppt_w</p:attrName>
                                        </p:attrNameLst>
                                      </p:cBhvr>
                                    </p:anim>
                                    <p:anim by="(#ppt_w*0.50)" calcmode="lin" valueType="num">
                                      <p:cBhvr>
                                        <p:cTn id="8" dur="250" decel="50000" autoRev="1" fill="hold">
                                          <p:stCondLst>
                                            <p:cond delay="0"/>
                                          </p:stCondLst>
                                        </p:cTn>
                                        <p:tgtEl>
                                          <p:spTgt spid="43011">
                                            <p:txEl>
                                              <p:pRg st="0" end="0"/>
                                            </p:txEl>
                                          </p:spTgt>
                                        </p:tgtEl>
                                        <p:attrNameLst>
                                          <p:attrName>ppt_x</p:attrName>
                                        </p:attrNameLst>
                                      </p:cBhvr>
                                    </p:anim>
                                    <p:anim from="(-#ppt_h/2)" to="(#ppt_y)" calcmode="lin" valueType="num">
                                      <p:cBhvr>
                                        <p:cTn id="9" dur="500" fill="hold">
                                          <p:stCondLst>
                                            <p:cond delay="0"/>
                                          </p:stCondLst>
                                        </p:cTn>
                                        <p:tgtEl>
                                          <p:spTgt spid="43011">
                                            <p:txEl>
                                              <p:pRg st="0" end="0"/>
                                            </p:txEl>
                                          </p:spTgt>
                                        </p:tgtEl>
                                        <p:attrNameLst>
                                          <p:attrName>ppt_y</p:attrName>
                                        </p:attrNameLst>
                                      </p:cBhvr>
                                    </p:anim>
                                    <p:animRot by="21600000">
                                      <p:cBhvr>
                                        <p:cTn id="10" dur="500" fill="hold">
                                          <p:stCondLst>
                                            <p:cond delay="0"/>
                                          </p:stCondLst>
                                        </p:cTn>
                                        <p:tgtEl>
                                          <p:spTgt spid="43011">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3011">
                                            <p:txEl>
                                              <p:pRg st="1" end="1"/>
                                            </p:txEl>
                                          </p:spTgt>
                                        </p:tgtEl>
                                        <p:attrNameLst>
                                          <p:attrName>style.visibility</p:attrName>
                                        </p:attrNameLst>
                                      </p:cBhvr>
                                      <p:to>
                                        <p:strVal val="visible"/>
                                      </p:to>
                                    </p:set>
                                    <p:anim by="(-#ppt_w*2)" calcmode="lin" valueType="num">
                                      <p:cBhvr rctx="PPT">
                                        <p:cTn id="15" dur="250" autoRev="1" fill="hold">
                                          <p:stCondLst>
                                            <p:cond delay="0"/>
                                          </p:stCondLst>
                                        </p:cTn>
                                        <p:tgtEl>
                                          <p:spTgt spid="43011">
                                            <p:txEl>
                                              <p:pRg st="1" end="1"/>
                                            </p:txEl>
                                          </p:spTgt>
                                        </p:tgtEl>
                                        <p:attrNameLst>
                                          <p:attrName>ppt_w</p:attrName>
                                        </p:attrNameLst>
                                      </p:cBhvr>
                                    </p:anim>
                                    <p:anim by="(#ppt_w*0.50)" calcmode="lin" valueType="num">
                                      <p:cBhvr>
                                        <p:cTn id="16" dur="250" decel="50000" autoRev="1" fill="hold">
                                          <p:stCondLst>
                                            <p:cond delay="0"/>
                                          </p:stCondLst>
                                        </p:cTn>
                                        <p:tgtEl>
                                          <p:spTgt spid="43011">
                                            <p:txEl>
                                              <p:pRg st="1" end="1"/>
                                            </p:txEl>
                                          </p:spTgt>
                                        </p:tgtEl>
                                        <p:attrNameLst>
                                          <p:attrName>ppt_x</p:attrName>
                                        </p:attrNameLst>
                                      </p:cBhvr>
                                    </p:anim>
                                    <p:anim from="(-#ppt_h/2)" to="(#ppt_y)" calcmode="lin" valueType="num">
                                      <p:cBhvr>
                                        <p:cTn id="17" dur="500" fill="hold">
                                          <p:stCondLst>
                                            <p:cond delay="0"/>
                                          </p:stCondLst>
                                        </p:cTn>
                                        <p:tgtEl>
                                          <p:spTgt spid="43011">
                                            <p:txEl>
                                              <p:pRg st="1" end="1"/>
                                            </p:txEl>
                                          </p:spTgt>
                                        </p:tgtEl>
                                        <p:attrNameLst>
                                          <p:attrName>ppt_y</p:attrName>
                                        </p:attrNameLst>
                                      </p:cBhvr>
                                    </p:anim>
                                    <p:animRot by="21600000">
                                      <p:cBhvr>
                                        <p:cTn id="18" dur="500" fill="hold">
                                          <p:stCondLst>
                                            <p:cond delay="0"/>
                                          </p:stCondLst>
                                        </p:cTn>
                                        <p:tgtEl>
                                          <p:spTgt spid="43011">
                                            <p:txEl>
                                              <p:pRg st="1" end="1"/>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43011">
                                            <p:txEl>
                                              <p:pRg st="2" end="2"/>
                                            </p:txEl>
                                          </p:spTgt>
                                        </p:tgtEl>
                                        <p:attrNameLst>
                                          <p:attrName>style.visibility</p:attrName>
                                        </p:attrNameLst>
                                      </p:cBhvr>
                                      <p:to>
                                        <p:strVal val="visible"/>
                                      </p:to>
                                    </p:set>
                                    <p:anim by="(-#ppt_w*2)" calcmode="lin" valueType="num">
                                      <p:cBhvr rctx="PPT">
                                        <p:cTn id="23" dur="250" autoRev="1" fill="hold">
                                          <p:stCondLst>
                                            <p:cond delay="0"/>
                                          </p:stCondLst>
                                        </p:cTn>
                                        <p:tgtEl>
                                          <p:spTgt spid="43011">
                                            <p:txEl>
                                              <p:pRg st="2" end="2"/>
                                            </p:txEl>
                                          </p:spTgt>
                                        </p:tgtEl>
                                        <p:attrNameLst>
                                          <p:attrName>ppt_w</p:attrName>
                                        </p:attrNameLst>
                                      </p:cBhvr>
                                    </p:anim>
                                    <p:anim by="(#ppt_w*0.50)" calcmode="lin" valueType="num">
                                      <p:cBhvr>
                                        <p:cTn id="24" dur="250" decel="50000" autoRev="1" fill="hold">
                                          <p:stCondLst>
                                            <p:cond delay="0"/>
                                          </p:stCondLst>
                                        </p:cTn>
                                        <p:tgtEl>
                                          <p:spTgt spid="43011">
                                            <p:txEl>
                                              <p:pRg st="2" end="2"/>
                                            </p:txEl>
                                          </p:spTgt>
                                        </p:tgtEl>
                                        <p:attrNameLst>
                                          <p:attrName>ppt_x</p:attrName>
                                        </p:attrNameLst>
                                      </p:cBhvr>
                                    </p:anim>
                                    <p:anim from="(-#ppt_h/2)" to="(#ppt_y)" calcmode="lin" valueType="num">
                                      <p:cBhvr>
                                        <p:cTn id="25" dur="500" fill="hold">
                                          <p:stCondLst>
                                            <p:cond delay="0"/>
                                          </p:stCondLst>
                                        </p:cTn>
                                        <p:tgtEl>
                                          <p:spTgt spid="43011">
                                            <p:txEl>
                                              <p:pRg st="2" end="2"/>
                                            </p:txEl>
                                          </p:spTgt>
                                        </p:tgtEl>
                                        <p:attrNameLst>
                                          <p:attrName>ppt_y</p:attrName>
                                        </p:attrNameLst>
                                      </p:cBhvr>
                                    </p:anim>
                                    <p:animRot by="21600000">
                                      <p:cBhvr>
                                        <p:cTn id="26" dur="500" fill="hold">
                                          <p:stCondLst>
                                            <p:cond delay="0"/>
                                          </p:stCondLst>
                                        </p:cTn>
                                        <p:tgtEl>
                                          <p:spTgt spid="43011">
                                            <p:txEl>
                                              <p:pRg st="2" end="2"/>
                                            </p:txEl>
                                          </p:spTgt>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43011">
                                            <p:txEl>
                                              <p:pRg st="3" end="3"/>
                                            </p:txEl>
                                          </p:spTgt>
                                        </p:tgtEl>
                                        <p:attrNameLst>
                                          <p:attrName>style.visibility</p:attrName>
                                        </p:attrNameLst>
                                      </p:cBhvr>
                                      <p:to>
                                        <p:strVal val="visible"/>
                                      </p:to>
                                    </p:set>
                                    <p:anim by="(-#ppt_w*2)" calcmode="lin" valueType="num">
                                      <p:cBhvr rctx="PPT">
                                        <p:cTn id="31" dur="250" autoRev="1" fill="hold">
                                          <p:stCondLst>
                                            <p:cond delay="0"/>
                                          </p:stCondLst>
                                        </p:cTn>
                                        <p:tgtEl>
                                          <p:spTgt spid="43011">
                                            <p:txEl>
                                              <p:pRg st="3" end="3"/>
                                            </p:txEl>
                                          </p:spTgt>
                                        </p:tgtEl>
                                        <p:attrNameLst>
                                          <p:attrName>ppt_w</p:attrName>
                                        </p:attrNameLst>
                                      </p:cBhvr>
                                    </p:anim>
                                    <p:anim by="(#ppt_w*0.50)" calcmode="lin" valueType="num">
                                      <p:cBhvr>
                                        <p:cTn id="32" dur="250" decel="50000" autoRev="1" fill="hold">
                                          <p:stCondLst>
                                            <p:cond delay="0"/>
                                          </p:stCondLst>
                                        </p:cTn>
                                        <p:tgtEl>
                                          <p:spTgt spid="43011">
                                            <p:txEl>
                                              <p:pRg st="3" end="3"/>
                                            </p:txEl>
                                          </p:spTgt>
                                        </p:tgtEl>
                                        <p:attrNameLst>
                                          <p:attrName>ppt_x</p:attrName>
                                        </p:attrNameLst>
                                      </p:cBhvr>
                                    </p:anim>
                                    <p:anim from="(-#ppt_h/2)" to="(#ppt_y)" calcmode="lin" valueType="num">
                                      <p:cBhvr>
                                        <p:cTn id="33" dur="500" fill="hold">
                                          <p:stCondLst>
                                            <p:cond delay="0"/>
                                          </p:stCondLst>
                                        </p:cTn>
                                        <p:tgtEl>
                                          <p:spTgt spid="43011">
                                            <p:txEl>
                                              <p:pRg st="3" end="3"/>
                                            </p:txEl>
                                          </p:spTgt>
                                        </p:tgtEl>
                                        <p:attrNameLst>
                                          <p:attrName>ppt_y</p:attrName>
                                        </p:attrNameLst>
                                      </p:cBhvr>
                                    </p:anim>
                                    <p:animRot by="21600000">
                                      <p:cBhvr>
                                        <p:cTn id="34" dur="500" fill="hold">
                                          <p:stCondLst>
                                            <p:cond delay="0"/>
                                          </p:stCondLst>
                                        </p:cTn>
                                        <p:tgtEl>
                                          <p:spTgt spid="43011">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767676"/>
            </a:gs>
          </a:gsLst>
          <a:lin ang="5400000" scaled="1"/>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b="1" smtClean="0"/>
              <a:t>Positives of Colonialism</a:t>
            </a:r>
          </a:p>
        </p:txBody>
      </p:sp>
      <p:sp>
        <p:nvSpPr>
          <p:cNvPr id="44035" name="Rectangle 3"/>
          <p:cNvSpPr>
            <a:spLocks noGrp="1" noChangeArrowheads="1"/>
          </p:cNvSpPr>
          <p:nvPr>
            <p:ph type="body" sz="half" idx="1"/>
          </p:nvPr>
        </p:nvSpPr>
        <p:spPr/>
        <p:txBody>
          <a:bodyPr/>
          <a:lstStyle/>
          <a:p>
            <a:pPr eaLnBrk="1" hangingPunct="1"/>
            <a:r>
              <a:rPr lang="en-US" altLang="en-US" sz="2400" dirty="0" smtClean="0"/>
              <a:t>Improved infrastructure: </a:t>
            </a:r>
            <a:r>
              <a:rPr lang="en-US" altLang="en-US" sz="2400" dirty="0" smtClean="0">
                <a:solidFill>
                  <a:srgbClr val="FF0000"/>
                </a:solidFill>
              </a:rPr>
              <a:t>roads and railroads</a:t>
            </a:r>
          </a:p>
          <a:p>
            <a:pPr eaLnBrk="1" hangingPunct="1"/>
            <a:r>
              <a:rPr lang="en-US" altLang="en-US" sz="2400" dirty="0" smtClean="0"/>
              <a:t>Improved medical centers</a:t>
            </a:r>
          </a:p>
          <a:p>
            <a:pPr eaLnBrk="1" hangingPunct="1"/>
            <a:r>
              <a:rPr lang="en-US" altLang="en-US" sz="2400" dirty="0" smtClean="0"/>
              <a:t>Improved schools</a:t>
            </a:r>
          </a:p>
          <a:p>
            <a:pPr eaLnBrk="1" hangingPunct="1"/>
            <a:r>
              <a:rPr lang="en-US" altLang="en-US" sz="2400" dirty="0" smtClean="0"/>
              <a:t>Improved economies –jobs and technology</a:t>
            </a:r>
          </a:p>
          <a:p>
            <a:pPr eaLnBrk="1" hangingPunct="1"/>
            <a:r>
              <a:rPr lang="en-US" altLang="en-US" sz="2400" dirty="0" smtClean="0"/>
              <a:t>Democracies allow freedom for many people (except in countries where corruption leads to dictatorships)</a:t>
            </a:r>
          </a:p>
        </p:txBody>
      </p:sp>
      <p:pic>
        <p:nvPicPr>
          <p:cNvPr id="19460" name="Picture 4" descr="South African hospita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2057400"/>
            <a:ext cx="4343400" cy="3316288"/>
          </a:xfrm>
          <a:noFill/>
        </p:spPr>
      </p:pic>
      <p:sp>
        <p:nvSpPr>
          <p:cNvPr id="19461" name="Text Box 5"/>
          <p:cNvSpPr txBox="1">
            <a:spLocks noChangeArrowheads="1"/>
          </p:cNvSpPr>
          <p:nvPr/>
        </p:nvSpPr>
        <p:spPr bwMode="auto">
          <a:xfrm>
            <a:off x="4648200" y="5638800"/>
            <a:ext cx="4267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Hospitals in South Africa are heavily burdened by HIV- infected children—a leading health issue in Africa.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403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4035">
                                            <p:txEl>
                                              <p:pRg st="0" end="0"/>
                                            </p:txEl>
                                          </p:spTgt>
                                        </p:tgtEl>
                                        <p:attrNameLst>
                                          <p:attrName>ppt_w</p:attrName>
                                        </p:attrNameLst>
                                      </p:cBhvr>
                                    </p:anim>
                                    <p:anim by="(#ppt_w*0.50)" calcmode="lin" valueType="num">
                                      <p:cBhvr>
                                        <p:cTn id="8" dur="500" decel="50000" autoRev="1" fill="hold">
                                          <p:stCondLst>
                                            <p:cond delay="0"/>
                                          </p:stCondLst>
                                        </p:cTn>
                                        <p:tgtEl>
                                          <p:spTgt spid="44035">
                                            <p:txEl>
                                              <p:pRg st="0" end="0"/>
                                            </p:txEl>
                                          </p:spTgt>
                                        </p:tgtEl>
                                        <p:attrNameLst>
                                          <p:attrName>ppt_x</p:attrName>
                                        </p:attrNameLst>
                                      </p:cBhvr>
                                    </p:anim>
                                    <p:anim from="(-#ppt_h/2)" to="(#ppt_y)" calcmode="lin" valueType="num">
                                      <p:cBhvr>
                                        <p:cTn id="9" dur="1000" fill="hold">
                                          <p:stCondLst>
                                            <p:cond delay="0"/>
                                          </p:stCondLst>
                                        </p:cTn>
                                        <p:tgtEl>
                                          <p:spTgt spid="44035">
                                            <p:txEl>
                                              <p:pRg st="0" end="0"/>
                                            </p:txEl>
                                          </p:spTgt>
                                        </p:tgtEl>
                                        <p:attrNameLst>
                                          <p:attrName>ppt_y</p:attrName>
                                        </p:attrNameLst>
                                      </p:cBhvr>
                                    </p:anim>
                                    <p:animRot by="21600000">
                                      <p:cBhvr>
                                        <p:cTn id="10" dur="1000" fill="hold">
                                          <p:stCondLst>
                                            <p:cond delay="0"/>
                                          </p:stCondLst>
                                        </p:cTn>
                                        <p:tgtEl>
                                          <p:spTgt spid="44035">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4035">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44035">
                                            <p:txEl>
                                              <p:pRg st="1" end="1"/>
                                            </p:txEl>
                                          </p:spTgt>
                                        </p:tgtEl>
                                        <p:attrNameLst>
                                          <p:attrName>ppt_w</p:attrName>
                                        </p:attrNameLst>
                                      </p:cBhvr>
                                    </p:anim>
                                    <p:anim by="(#ppt_w*0.50)" calcmode="lin" valueType="num">
                                      <p:cBhvr>
                                        <p:cTn id="16" dur="500" decel="50000" autoRev="1" fill="hold">
                                          <p:stCondLst>
                                            <p:cond delay="0"/>
                                          </p:stCondLst>
                                        </p:cTn>
                                        <p:tgtEl>
                                          <p:spTgt spid="44035">
                                            <p:txEl>
                                              <p:pRg st="1" end="1"/>
                                            </p:txEl>
                                          </p:spTgt>
                                        </p:tgtEl>
                                        <p:attrNameLst>
                                          <p:attrName>ppt_x</p:attrName>
                                        </p:attrNameLst>
                                      </p:cBhvr>
                                    </p:anim>
                                    <p:anim from="(-#ppt_h/2)" to="(#ppt_y)" calcmode="lin" valueType="num">
                                      <p:cBhvr>
                                        <p:cTn id="17" dur="1000" fill="hold">
                                          <p:stCondLst>
                                            <p:cond delay="0"/>
                                          </p:stCondLst>
                                        </p:cTn>
                                        <p:tgtEl>
                                          <p:spTgt spid="44035">
                                            <p:txEl>
                                              <p:pRg st="1" end="1"/>
                                            </p:txEl>
                                          </p:spTgt>
                                        </p:tgtEl>
                                        <p:attrNameLst>
                                          <p:attrName>ppt_y</p:attrName>
                                        </p:attrNameLst>
                                      </p:cBhvr>
                                    </p:anim>
                                    <p:animRot by="21600000">
                                      <p:cBhvr>
                                        <p:cTn id="18" dur="1000" fill="hold">
                                          <p:stCondLst>
                                            <p:cond delay="0"/>
                                          </p:stCondLst>
                                        </p:cTn>
                                        <p:tgtEl>
                                          <p:spTgt spid="44035">
                                            <p:txEl>
                                              <p:pRg st="1" end="1"/>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44035">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44035">
                                            <p:txEl>
                                              <p:pRg st="2" end="2"/>
                                            </p:txEl>
                                          </p:spTgt>
                                        </p:tgtEl>
                                        <p:attrNameLst>
                                          <p:attrName>ppt_w</p:attrName>
                                        </p:attrNameLst>
                                      </p:cBhvr>
                                    </p:anim>
                                    <p:anim by="(#ppt_w*0.50)" calcmode="lin" valueType="num">
                                      <p:cBhvr>
                                        <p:cTn id="24" dur="500" decel="50000" autoRev="1" fill="hold">
                                          <p:stCondLst>
                                            <p:cond delay="0"/>
                                          </p:stCondLst>
                                        </p:cTn>
                                        <p:tgtEl>
                                          <p:spTgt spid="44035">
                                            <p:txEl>
                                              <p:pRg st="2" end="2"/>
                                            </p:txEl>
                                          </p:spTgt>
                                        </p:tgtEl>
                                        <p:attrNameLst>
                                          <p:attrName>ppt_x</p:attrName>
                                        </p:attrNameLst>
                                      </p:cBhvr>
                                    </p:anim>
                                    <p:anim from="(-#ppt_h/2)" to="(#ppt_y)" calcmode="lin" valueType="num">
                                      <p:cBhvr>
                                        <p:cTn id="25" dur="1000" fill="hold">
                                          <p:stCondLst>
                                            <p:cond delay="0"/>
                                          </p:stCondLst>
                                        </p:cTn>
                                        <p:tgtEl>
                                          <p:spTgt spid="44035">
                                            <p:txEl>
                                              <p:pRg st="2" end="2"/>
                                            </p:txEl>
                                          </p:spTgt>
                                        </p:tgtEl>
                                        <p:attrNameLst>
                                          <p:attrName>ppt_y</p:attrName>
                                        </p:attrNameLst>
                                      </p:cBhvr>
                                    </p:anim>
                                    <p:animRot by="21600000">
                                      <p:cBhvr>
                                        <p:cTn id="26" dur="1000" fill="hold">
                                          <p:stCondLst>
                                            <p:cond delay="0"/>
                                          </p:stCondLst>
                                        </p:cTn>
                                        <p:tgtEl>
                                          <p:spTgt spid="44035">
                                            <p:txEl>
                                              <p:pRg st="2" end="2"/>
                                            </p:txEl>
                                          </p:spTgt>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44035">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44035">
                                            <p:txEl>
                                              <p:pRg st="3" end="3"/>
                                            </p:txEl>
                                          </p:spTgt>
                                        </p:tgtEl>
                                        <p:attrNameLst>
                                          <p:attrName>ppt_w</p:attrName>
                                        </p:attrNameLst>
                                      </p:cBhvr>
                                    </p:anim>
                                    <p:anim by="(#ppt_w*0.50)" calcmode="lin" valueType="num">
                                      <p:cBhvr>
                                        <p:cTn id="32" dur="500" decel="50000" autoRev="1" fill="hold">
                                          <p:stCondLst>
                                            <p:cond delay="0"/>
                                          </p:stCondLst>
                                        </p:cTn>
                                        <p:tgtEl>
                                          <p:spTgt spid="44035">
                                            <p:txEl>
                                              <p:pRg st="3" end="3"/>
                                            </p:txEl>
                                          </p:spTgt>
                                        </p:tgtEl>
                                        <p:attrNameLst>
                                          <p:attrName>ppt_x</p:attrName>
                                        </p:attrNameLst>
                                      </p:cBhvr>
                                    </p:anim>
                                    <p:anim from="(-#ppt_h/2)" to="(#ppt_y)" calcmode="lin" valueType="num">
                                      <p:cBhvr>
                                        <p:cTn id="33" dur="1000" fill="hold">
                                          <p:stCondLst>
                                            <p:cond delay="0"/>
                                          </p:stCondLst>
                                        </p:cTn>
                                        <p:tgtEl>
                                          <p:spTgt spid="44035">
                                            <p:txEl>
                                              <p:pRg st="3" end="3"/>
                                            </p:txEl>
                                          </p:spTgt>
                                        </p:tgtEl>
                                        <p:attrNameLst>
                                          <p:attrName>ppt_y</p:attrName>
                                        </p:attrNameLst>
                                      </p:cBhvr>
                                    </p:anim>
                                    <p:animRot by="21600000">
                                      <p:cBhvr>
                                        <p:cTn id="34" dur="1000" fill="hold">
                                          <p:stCondLst>
                                            <p:cond delay="0"/>
                                          </p:stCondLst>
                                        </p:cTn>
                                        <p:tgtEl>
                                          <p:spTgt spid="44035">
                                            <p:txEl>
                                              <p:pRg st="3" end="3"/>
                                            </p:txEl>
                                          </p:spTgt>
                                        </p:tgtEl>
                                        <p:attrNameLst>
                                          <p:attrName>r</p:attrName>
                                        </p:attrNameLst>
                                      </p:cBhvr>
                                    </p:animRot>
                                  </p:childTnLst>
                                </p:cTn>
                              </p:par>
                            </p:childTnLst>
                          </p:cTn>
                        </p:par>
                      </p:childTnLst>
                    </p:cTn>
                  </p:par>
                  <p:par>
                    <p:cTn id="35" fill="hold" nodeType="clickPar">
                      <p:stCondLst>
                        <p:cond delay="indefinite"/>
                      </p:stCondLst>
                      <p:childTnLst>
                        <p:par>
                          <p:cTn id="36" fill="hold" nodeType="withGroup">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44035">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44035">
                                            <p:txEl>
                                              <p:pRg st="4" end="4"/>
                                            </p:txEl>
                                          </p:spTgt>
                                        </p:tgtEl>
                                        <p:attrNameLst>
                                          <p:attrName>ppt_w</p:attrName>
                                        </p:attrNameLst>
                                      </p:cBhvr>
                                    </p:anim>
                                    <p:anim by="(#ppt_w*0.50)" calcmode="lin" valueType="num">
                                      <p:cBhvr>
                                        <p:cTn id="40" dur="500" decel="50000" autoRev="1" fill="hold">
                                          <p:stCondLst>
                                            <p:cond delay="0"/>
                                          </p:stCondLst>
                                        </p:cTn>
                                        <p:tgtEl>
                                          <p:spTgt spid="44035">
                                            <p:txEl>
                                              <p:pRg st="4" end="4"/>
                                            </p:txEl>
                                          </p:spTgt>
                                        </p:tgtEl>
                                        <p:attrNameLst>
                                          <p:attrName>ppt_x</p:attrName>
                                        </p:attrNameLst>
                                      </p:cBhvr>
                                    </p:anim>
                                    <p:anim from="(-#ppt_h/2)" to="(#ppt_y)" calcmode="lin" valueType="num">
                                      <p:cBhvr>
                                        <p:cTn id="41" dur="1000" fill="hold">
                                          <p:stCondLst>
                                            <p:cond delay="0"/>
                                          </p:stCondLst>
                                        </p:cTn>
                                        <p:tgtEl>
                                          <p:spTgt spid="44035">
                                            <p:txEl>
                                              <p:pRg st="4" end="4"/>
                                            </p:txEl>
                                          </p:spTgt>
                                        </p:tgtEl>
                                        <p:attrNameLst>
                                          <p:attrName>ppt_y</p:attrName>
                                        </p:attrNameLst>
                                      </p:cBhvr>
                                    </p:anim>
                                    <p:animRot by="21600000">
                                      <p:cBhvr>
                                        <p:cTn id="42" dur="1000" fill="hold">
                                          <p:stCondLst>
                                            <p:cond delay="0"/>
                                          </p:stCondLst>
                                        </p:cTn>
                                        <p:tgtEl>
                                          <p:spTgt spid="44035">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2800" smtClean="0">
                <a:solidFill>
                  <a:srgbClr val="66CCFF"/>
                </a:solidFill>
              </a:rPr>
              <a:t>IMPACT OF COLONIAL RULE </a:t>
            </a:r>
            <a:br>
              <a:rPr lang="en-US" altLang="en-US" sz="2800" smtClean="0">
                <a:solidFill>
                  <a:srgbClr val="66CCFF"/>
                </a:solidFill>
              </a:rPr>
            </a:br>
            <a:r>
              <a:rPr lang="en-US" altLang="en-US" sz="2800" smtClean="0">
                <a:solidFill>
                  <a:srgbClr val="66CCFF"/>
                </a:solidFill>
              </a:rPr>
              <a:t>ON AFRICA</a:t>
            </a:r>
          </a:p>
        </p:txBody>
      </p:sp>
      <p:sp>
        <p:nvSpPr>
          <p:cNvPr id="20483" name="Rectangle 3"/>
          <p:cNvSpPr>
            <a:spLocks noGrp="1" noChangeArrowheads="1"/>
          </p:cNvSpPr>
          <p:nvPr>
            <p:ph type="body" sz="half" idx="1"/>
          </p:nvPr>
        </p:nvSpPr>
        <p:spPr>
          <a:xfrm>
            <a:off x="533400" y="1676400"/>
            <a:ext cx="3963988" cy="4419600"/>
          </a:xfrm>
        </p:spPr>
        <p:txBody>
          <a:bodyPr/>
          <a:lstStyle/>
          <a:p>
            <a:pPr algn="ctr" eaLnBrk="1" hangingPunct="1">
              <a:lnSpc>
                <a:spcPct val="80000"/>
              </a:lnSpc>
              <a:buFont typeface="Wingdings" panose="05000000000000000000" pitchFamily="2" charset="2"/>
              <a:buNone/>
            </a:pPr>
            <a:endParaRPr lang="en-US" altLang="en-US" sz="2000" b="1" u="sng" smtClean="0"/>
          </a:p>
          <a:p>
            <a:pPr algn="ctr" eaLnBrk="1" hangingPunct="1">
              <a:lnSpc>
                <a:spcPct val="80000"/>
              </a:lnSpc>
              <a:buFont typeface="Wingdings" panose="05000000000000000000" pitchFamily="2" charset="2"/>
              <a:buNone/>
            </a:pPr>
            <a:r>
              <a:rPr lang="en-US" altLang="en-US" sz="2000" b="1" u="sng" smtClean="0">
                <a:solidFill>
                  <a:srgbClr val="FFFF00"/>
                </a:solidFill>
              </a:rPr>
              <a:t>NEGATIVE IMPACT</a:t>
            </a:r>
          </a:p>
          <a:p>
            <a:pPr eaLnBrk="1" hangingPunct="1">
              <a:lnSpc>
                <a:spcPct val="80000"/>
              </a:lnSpc>
            </a:pPr>
            <a:r>
              <a:rPr lang="en-US" altLang="en-US" sz="2000" smtClean="0"/>
              <a:t>Forced Labor </a:t>
            </a:r>
          </a:p>
          <a:p>
            <a:pPr eaLnBrk="1" hangingPunct="1">
              <a:lnSpc>
                <a:spcPct val="80000"/>
              </a:lnSpc>
            </a:pPr>
            <a:r>
              <a:rPr lang="en-US" altLang="en-US" sz="2000" smtClean="0"/>
              <a:t>Starvation and Poverty</a:t>
            </a:r>
          </a:p>
          <a:p>
            <a:pPr eaLnBrk="1" hangingPunct="1">
              <a:lnSpc>
                <a:spcPct val="80000"/>
              </a:lnSpc>
            </a:pPr>
            <a:r>
              <a:rPr lang="en-US" altLang="en-US" sz="2000" smtClean="0"/>
              <a:t>Disease</a:t>
            </a:r>
          </a:p>
          <a:p>
            <a:pPr eaLnBrk="1" hangingPunct="1">
              <a:lnSpc>
                <a:spcPct val="80000"/>
              </a:lnSpc>
            </a:pPr>
            <a:r>
              <a:rPr lang="en-US" altLang="en-US" sz="2000" smtClean="0"/>
              <a:t>Loss of Land and Power</a:t>
            </a:r>
          </a:p>
          <a:p>
            <a:pPr eaLnBrk="1" hangingPunct="1">
              <a:lnSpc>
                <a:spcPct val="80000"/>
              </a:lnSpc>
            </a:pPr>
            <a:r>
              <a:rPr lang="en-US" altLang="en-US" sz="2000" smtClean="0"/>
              <a:t>New boundaries separated families and tribes</a:t>
            </a:r>
          </a:p>
          <a:p>
            <a:pPr eaLnBrk="1" hangingPunct="1">
              <a:lnSpc>
                <a:spcPct val="80000"/>
              </a:lnSpc>
            </a:pPr>
            <a:r>
              <a:rPr lang="en-US" altLang="en-US" sz="2000" smtClean="0"/>
              <a:t>Civil Wars between ethnic groups</a:t>
            </a:r>
          </a:p>
          <a:p>
            <a:pPr eaLnBrk="1" hangingPunct="1">
              <a:lnSpc>
                <a:spcPct val="80000"/>
              </a:lnSpc>
            </a:pPr>
            <a:r>
              <a:rPr lang="en-US" altLang="en-US" sz="2000" smtClean="0"/>
              <a:t>Loss of right to govern themselves</a:t>
            </a:r>
          </a:p>
          <a:p>
            <a:pPr eaLnBrk="1" hangingPunct="1">
              <a:lnSpc>
                <a:spcPct val="80000"/>
              </a:lnSpc>
            </a:pPr>
            <a:r>
              <a:rPr lang="en-US" altLang="en-US" sz="2000" smtClean="0"/>
              <a:t>Loss of resources without equal return</a:t>
            </a:r>
          </a:p>
          <a:p>
            <a:pPr eaLnBrk="1" hangingPunct="1">
              <a:lnSpc>
                <a:spcPct val="80000"/>
              </a:lnSpc>
            </a:pPr>
            <a:endParaRPr lang="en-US" altLang="en-US" sz="2000" smtClean="0"/>
          </a:p>
        </p:txBody>
      </p:sp>
      <p:sp>
        <p:nvSpPr>
          <p:cNvPr id="20484" name="Rectangle 4"/>
          <p:cNvSpPr>
            <a:spLocks noGrp="1" noChangeArrowheads="1"/>
          </p:cNvSpPr>
          <p:nvPr>
            <p:ph type="body" sz="half" idx="2"/>
          </p:nvPr>
        </p:nvSpPr>
        <p:spPr>
          <a:xfrm>
            <a:off x="4646613" y="1676400"/>
            <a:ext cx="3963987" cy="4419600"/>
          </a:xfrm>
        </p:spPr>
        <p:txBody>
          <a:bodyPr/>
          <a:lstStyle/>
          <a:p>
            <a:pPr algn="ctr" eaLnBrk="1" hangingPunct="1">
              <a:lnSpc>
                <a:spcPct val="80000"/>
              </a:lnSpc>
              <a:buFont typeface="Wingdings" panose="05000000000000000000" pitchFamily="2" charset="2"/>
              <a:buNone/>
            </a:pPr>
            <a:endParaRPr lang="en-US" altLang="en-US" sz="2000" b="1" u="sng" smtClean="0"/>
          </a:p>
          <a:p>
            <a:pPr algn="ctr" eaLnBrk="1" hangingPunct="1">
              <a:lnSpc>
                <a:spcPct val="80000"/>
              </a:lnSpc>
              <a:buFont typeface="Wingdings" panose="05000000000000000000" pitchFamily="2" charset="2"/>
              <a:buNone/>
            </a:pPr>
            <a:r>
              <a:rPr lang="en-US" altLang="en-US" sz="2000" b="1" u="sng" smtClean="0">
                <a:solidFill>
                  <a:srgbClr val="FFFF00"/>
                </a:solidFill>
              </a:rPr>
              <a:t>POSITIVE IMPACT</a:t>
            </a:r>
          </a:p>
          <a:p>
            <a:pPr eaLnBrk="1" hangingPunct="1">
              <a:lnSpc>
                <a:spcPct val="80000"/>
              </a:lnSpc>
            </a:pPr>
            <a:r>
              <a:rPr lang="en-US" altLang="en-US" sz="2000" smtClean="0"/>
              <a:t>Schools and hospitals were built</a:t>
            </a:r>
          </a:p>
          <a:p>
            <a:pPr eaLnBrk="1" hangingPunct="1">
              <a:lnSpc>
                <a:spcPct val="80000"/>
              </a:lnSpc>
            </a:pPr>
            <a:r>
              <a:rPr lang="en-US" altLang="en-US" sz="2000" smtClean="0"/>
              <a:t>Improved health care</a:t>
            </a:r>
          </a:p>
          <a:p>
            <a:pPr eaLnBrk="1" hangingPunct="1">
              <a:lnSpc>
                <a:spcPct val="80000"/>
              </a:lnSpc>
            </a:pPr>
            <a:r>
              <a:rPr lang="en-US" altLang="en-US" sz="2000" smtClean="0"/>
              <a:t>Roads and railroads were built</a:t>
            </a:r>
          </a:p>
          <a:p>
            <a:pPr eaLnBrk="1" hangingPunct="1">
              <a:lnSpc>
                <a:spcPct val="80000"/>
              </a:lnSpc>
            </a:pPr>
            <a:r>
              <a:rPr lang="en-US" altLang="en-US" sz="2000" smtClean="0"/>
              <a:t>New governments and democracy (often led to dictatorships though)</a:t>
            </a:r>
          </a:p>
          <a:p>
            <a:pPr eaLnBrk="1" hangingPunct="1">
              <a:lnSpc>
                <a:spcPct val="80000"/>
              </a:lnSpc>
            </a:pPr>
            <a:r>
              <a:rPr lang="en-US" altLang="en-US" sz="2000" smtClean="0"/>
              <a:t>Improved economies / New technologies</a:t>
            </a:r>
          </a:p>
          <a:p>
            <a:pPr eaLnBrk="1" hangingPunct="1">
              <a:lnSpc>
                <a:spcPct val="80000"/>
              </a:lnSpc>
            </a:pPr>
            <a:r>
              <a:rPr lang="en-US" altLang="en-US" sz="2000" smtClean="0"/>
              <a:t>End of Slavery</a:t>
            </a:r>
          </a:p>
          <a:p>
            <a:pPr eaLnBrk="1" hangingPunct="1">
              <a:lnSpc>
                <a:spcPct val="80000"/>
              </a:lnSpc>
            </a:pPr>
            <a:endParaRPr lang="en-US" altLang="en-US" sz="20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762000"/>
            <a:ext cx="8001000" cy="990600"/>
          </a:xfrm>
        </p:spPr>
        <p:txBody>
          <a:bodyPr/>
          <a:lstStyle/>
          <a:p>
            <a:pPr eaLnBrk="1" hangingPunct="1"/>
            <a:r>
              <a:rPr lang="en-US" altLang="en-US" sz="3000" smtClean="0">
                <a:solidFill>
                  <a:srgbClr val="66CCFF"/>
                </a:solidFill>
              </a:rPr>
              <a:t>Conflicts in Africa because of artificial political boundaries created by Europeans during the Berlin Conference of 1884-85</a:t>
            </a:r>
          </a:p>
        </p:txBody>
      </p:sp>
      <p:sp>
        <p:nvSpPr>
          <p:cNvPr id="21507" name="Rectangle 3"/>
          <p:cNvSpPr>
            <a:spLocks noGrp="1" noChangeArrowheads="1"/>
          </p:cNvSpPr>
          <p:nvPr>
            <p:ph type="body" sz="half" idx="2"/>
          </p:nvPr>
        </p:nvSpPr>
        <p:spPr>
          <a:xfrm>
            <a:off x="4646613" y="1676400"/>
            <a:ext cx="3963987" cy="4419600"/>
          </a:xfrm>
        </p:spPr>
        <p:txBody>
          <a:bodyPr/>
          <a:lstStyle/>
          <a:p>
            <a:pPr algn="ctr" eaLnBrk="1" hangingPunct="1">
              <a:buFont typeface="Wingdings" panose="05000000000000000000" pitchFamily="2" charset="2"/>
              <a:buNone/>
            </a:pPr>
            <a:endParaRPr lang="en-US" altLang="en-US" sz="4000" b="1" u="sng" smtClean="0"/>
          </a:p>
          <a:p>
            <a:pPr eaLnBrk="1" hangingPunct="1"/>
            <a:endParaRPr lang="en-US" altLang="en-US" sz="4000" smtClean="0"/>
          </a:p>
        </p:txBody>
      </p:sp>
      <p:sp>
        <p:nvSpPr>
          <p:cNvPr id="21508" name="Rectangle 4"/>
          <p:cNvSpPr>
            <a:spLocks noGrp="1" noChangeArrowheads="1"/>
          </p:cNvSpPr>
          <p:nvPr>
            <p:ph type="body" sz="half" idx="1"/>
          </p:nvPr>
        </p:nvSpPr>
        <p:spPr>
          <a:xfrm>
            <a:off x="609600" y="2286000"/>
            <a:ext cx="8001000" cy="4419600"/>
          </a:xfrm>
        </p:spPr>
        <p:txBody>
          <a:bodyPr/>
          <a:lstStyle/>
          <a:p>
            <a:pPr eaLnBrk="1" hangingPunct="1"/>
            <a:r>
              <a:rPr lang="en-US" altLang="en-US" sz="3200" smtClean="0"/>
              <a:t>Conflict between native Africans and Europeans during colonization </a:t>
            </a:r>
          </a:p>
          <a:p>
            <a:pPr eaLnBrk="1" hangingPunct="1"/>
            <a:r>
              <a:rPr lang="en-US" altLang="en-US" sz="3200" smtClean="0"/>
              <a:t>Conflict between ethnic groups </a:t>
            </a:r>
          </a:p>
          <a:p>
            <a:pPr eaLnBrk="1" hangingPunct="1"/>
            <a:r>
              <a:rPr lang="en-US" altLang="en-US" sz="3200" smtClean="0"/>
              <a:t>Conflict over who should have political power AFTER Africans gained independence from Europe</a:t>
            </a:r>
          </a:p>
          <a:p>
            <a:pPr eaLnBrk="1" hangingPunct="1"/>
            <a:endParaRPr lang="en-US" altLang="en-US" sz="32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914400" y="61722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Font typeface="Wingdings" panose="05000000000000000000" pitchFamily="2" charset="2"/>
              <a:buChar char="§"/>
              <a:defRPr sz="4400">
                <a:solidFill>
                  <a:schemeClr val="bg1"/>
                </a:solidFill>
                <a:latin typeface="CAC Futura Casual" pitchFamily="2"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9pPr>
          </a:lstStyle>
          <a:p>
            <a:pPr eaLnBrk="1" hangingPunct="1">
              <a:spcBef>
                <a:spcPct val="50000"/>
              </a:spcBef>
              <a:buSzTx/>
              <a:buFontTx/>
              <a:buNone/>
            </a:pPr>
            <a:r>
              <a:rPr lang="en-US" altLang="en-US" sz="2400" dirty="0">
                <a:solidFill>
                  <a:srgbClr val="66CCFF"/>
                </a:solidFill>
                <a:latin typeface="Times New Roman" panose="02020603050405020304" pitchFamily="18" charset="0"/>
              </a:rPr>
              <a:t>     </a:t>
            </a:r>
            <a:r>
              <a:rPr lang="en-US" altLang="en-US" sz="2400" dirty="0">
                <a:solidFill>
                  <a:srgbClr val="66CCFF"/>
                </a:solidFill>
                <a:latin typeface="Times New Roman" panose="02020603050405020304" pitchFamily="18" charset="0"/>
                <a:hlinkClick r:id="rId2"/>
              </a:rPr>
              <a:t>http://news.bbc.co.uk/1/hi/world/africa/1288230.stm</a:t>
            </a:r>
            <a:endParaRPr lang="en-US" altLang="en-US" sz="2400" dirty="0">
              <a:solidFill>
                <a:srgbClr val="66CCFF"/>
              </a:solidFill>
              <a:latin typeface="Times New Roman" panose="02020603050405020304" pitchFamily="18" charset="0"/>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4395788"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14550"/>
            <a:ext cx="4419600"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228600" y="228600"/>
            <a:ext cx="89154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Font typeface="Wingdings" panose="05000000000000000000" pitchFamily="2" charset="2"/>
              <a:buChar char="§"/>
              <a:defRPr sz="4400">
                <a:solidFill>
                  <a:schemeClr val="bg1"/>
                </a:solidFill>
                <a:latin typeface="CAC Futura Casual" pitchFamily="2"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9pPr>
          </a:lstStyle>
          <a:p>
            <a:pPr algn="ctr" eaLnBrk="1" hangingPunct="1">
              <a:spcBef>
                <a:spcPct val="50000"/>
              </a:spcBef>
              <a:buSzTx/>
              <a:buFontTx/>
              <a:buNone/>
            </a:pPr>
            <a:r>
              <a:rPr lang="en-US" altLang="en-US" sz="3000">
                <a:solidFill>
                  <a:srgbClr val="66CCFF"/>
                </a:solidFill>
                <a:latin typeface="Times New Roman" panose="02020603050405020304" pitchFamily="18" charset="0"/>
              </a:rPr>
              <a:t>GENOCIDE in RWANDA</a:t>
            </a:r>
          </a:p>
          <a:p>
            <a:pPr algn="ctr" eaLnBrk="1" hangingPunct="1">
              <a:spcBef>
                <a:spcPct val="50000"/>
              </a:spcBef>
              <a:buSzTx/>
              <a:buFontTx/>
              <a:buNone/>
            </a:pPr>
            <a:r>
              <a:rPr lang="en-US" altLang="en-US" sz="3000">
                <a:solidFill>
                  <a:srgbClr val="66CCFF"/>
                </a:solidFill>
                <a:latin typeface="Times New Roman" panose="02020603050405020304" pitchFamily="18" charset="0"/>
              </a:rPr>
              <a:t>1994</a:t>
            </a:r>
          </a:p>
          <a:p>
            <a:pPr algn="ctr" eaLnBrk="1" hangingPunct="1">
              <a:spcBef>
                <a:spcPct val="50000"/>
              </a:spcBef>
              <a:buSzTx/>
              <a:buFontTx/>
              <a:buNone/>
            </a:pPr>
            <a:r>
              <a:rPr lang="en-US" altLang="en-US" sz="3000">
                <a:solidFill>
                  <a:srgbClr val="66CCFF"/>
                </a:solidFill>
                <a:latin typeface="Times New Roman" panose="02020603050405020304" pitchFamily="18" charset="0"/>
              </a:rPr>
              <a:t>A civil war created by European colonization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114800" y="990600"/>
            <a:ext cx="4648200" cy="4953000"/>
          </a:xfrm>
          <a:noFill/>
          <a:extLst>
            <a:ext uri="{909E8E84-426E-40DD-AFC4-6F175D3DCCD1}">
              <a14:hiddenFill xmlns:a14="http://schemas.microsoft.com/office/drawing/2010/main">
                <a:solidFill>
                  <a:srgbClr val="0000CC"/>
                </a:solidFill>
              </a14:hiddenFill>
            </a:ext>
          </a:extLst>
        </p:spPr>
        <p:txBody>
          <a:bodyPr/>
          <a:lstStyle/>
          <a:p>
            <a:pPr eaLnBrk="1" hangingPunct="1"/>
            <a:r>
              <a:rPr lang="en-US" altLang="en-US" sz="2000" b="0" smtClean="0"/>
              <a:t/>
            </a:r>
            <a:br>
              <a:rPr lang="en-US" altLang="en-US" sz="2000" b="0" smtClean="0"/>
            </a:br>
            <a:r>
              <a:rPr lang="en-US" altLang="en-US" sz="2400" smtClean="0">
                <a:solidFill>
                  <a:srgbClr val="CC9900"/>
                </a:solidFill>
              </a:rPr>
              <a:t>The student will understand that </a:t>
            </a:r>
            <a:r>
              <a:rPr lang="en-US" altLang="en-US" sz="2400" smtClean="0">
                <a:solidFill>
                  <a:srgbClr val="CC9900"/>
                </a:solidFill>
                <a:cs typeface="Times New Roman" panose="02020603050405020304" pitchFamily="18" charset="0"/>
              </a:rPr>
              <a:t>while </a:t>
            </a:r>
            <a:r>
              <a:rPr lang="en-US" altLang="en-US" sz="2400" smtClean="0">
                <a:solidFill>
                  <a:schemeClr val="folHlink"/>
                </a:solidFill>
                <a:cs typeface="Times New Roman" panose="02020603050405020304" pitchFamily="18" charset="0"/>
              </a:rPr>
              <a:t>change</a:t>
            </a:r>
            <a:r>
              <a:rPr lang="en-US" altLang="en-US" sz="2400" smtClean="0">
                <a:solidFill>
                  <a:srgbClr val="CC9900"/>
                </a:solidFill>
                <a:cs typeface="Times New Roman" panose="02020603050405020304" pitchFamily="18" charset="0"/>
              </a:rPr>
              <a:t> occurs over time, there is </a:t>
            </a:r>
            <a:r>
              <a:rPr lang="en-US" altLang="en-US" sz="2400" smtClean="0">
                <a:solidFill>
                  <a:schemeClr val="folHlink"/>
                </a:solidFill>
                <a:cs typeface="Times New Roman" panose="02020603050405020304" pitchFamily="18" charset="0"/>
              </a:rPr>
              <a:t>continuity</a:t>
            </a:r>
            <a:r>
              <a:rPr lang="en-US" altLang="en-US" sz="2400" smtClean="0">
                <a:solidFill>
                  <a:srgbClr val="CC9900"/>
                </a:solidFill>
                <a:cs typeface="Times New Roman" panose="02020603050405020304" pitchFamily="18" charset="0"/>
              </a:rPr>
              <a:t> to the basic structure of that society</a:t>
            </a:r>
            <a:r>
              <a:rPr lang="en-US" altLang="en-US" sz="2400" smtClean="0">
                <a:solidFill>
                  <a:srgbClr val="CC9900"/>
                </a:solidFill>
              </a:rPr>
              <a:t>.</a:t>
            </a:r>
            <a:br>
              <a:rPr lang="en-US" altLang="en-US" sz="2400" smtClean="0">
                <a:solidFill>
                  <a:srgbClr val="CC9900"/>
                </a:solidFill>
              </a:rPr>
            </a:br>
            <a:r>
              <a:rPr lang="en-US" altLang="en-US" sz="2400" smtClean="0"/>
              <a:t/>
            </a:r>
            <a:br>
              <a:rPr lang="en-US" altLang="en-US" sz="2400" smtClean="0"/>
            </a:br>
            <a:r>
              <a:rPr lang="en-US" altLang="en-US" sz="2400" smtClean="0">
                <a:solidFill>
                  <a:srgbClr val="0000FF"/>
                </a:solidFill>
                <a:ea typeface="Times New Roman" panose="02020603050405020304" pitchFamily="18" charset="0"/>
                <a:cs typeface="Arial" panose="020B0604020202020204" pitchFamily="34" charset="0"/>
              </a:rPr>
              <a:t>How has school changed and stayed the same since kindergarten?</a:t>
            </a:r>
            <a:br>
              <a:rPr lang="en-US" altLang="en-US" sz="2400" smtClean="0">
                <a:solidFill>
                  <a:srgbClr val="0000FF"/>
                </a:solidFill>
                <a:ea typeface="Times New Roman" panose="02020603050405020304" pitchFamily="18" charset="0"/>
                <a:cs typeface="Arial" panose="020B0604020202020204" pitchFamily="34" charset="0"/>
              </a:rPr>
            </a:br>
            <a:r>
              <a:rPr lang="en-US" altLang="en-US" sz="2400" smtClean="0">
                <a:solidFill>
                  <a:srgbClr val="0000FF"/>
                </a:solidFill>
                <a:ea typeface="Times New Roman" panose="02020603050405020304" pitchFamily="18" charset="0"/>
                <a:cs typeface="Arial" panose="020B0604020202020204" pitchFamily="34" charset="0"/>
              </a:rPr>
              <a:t/>
            </a:r>
            <a:br>
              <a:rPr lang="en-US" altLang="en-US" sz="2400" smtClean="0">
                <a:solidFill>
                  <a:srgbClr val="0000FF"/>
                </a:solidFill>
                <a:ea typeface="Times New Roman" panose="02020603050405020304" pitchFamily="18" charset="0"/>
                <a:cs typeface="Arial" panose="020B0604020202020204" pitchFamily="34" charset="0"/>
              </a:rPr>
            </a:br>
            <a:r>
              <a:rPr lang="en-US" altLang="en-US" sz="2400" smtClean="0">
                <a:solidFill>
                  <a:srgbClr val="0000FF"/>
                </a:solidFill>
                <a:ea typeface="Times New Roman" panose="02020603050405020304" pitchFamily="18" charset="0"/>
                <a:cs typeface="Arial" panose="020B0604020202020204" pitchFamily="34" charset="0"/>
              </a:rPr>
              <a:t>Why do some things remain the same when society is always changing</a:t>
            </a:r>
            <a:r>
              <a:rPr lang="en-US" altLang="en-US" sz="2400" smtClean="0">
                <a:solidFill>
                  <a:srgbClr val="0000FF"/>
                </a:solidFill>
              </a:rPr>
              <a:t>?</a:t>
            </a:r>
            <a:r>
              <a:rPr lang="en-US" altLang="en-US" sz="2400" smtClean="0"/>
              <a:t/>
            </a:r>
            <a:br>
              <a:rPr lang="en-US" altLang="en-US" sz="2400" smtClean="0"/>
            </a:br>
            <a:endParaRPr lang="en-US" altLang="en-US" sz="2400" smtClean="0"/>
          </a:p>
        </p:txBody>
      </p:sp>
      <p:sp>
        <p:nvSpPr>
          <p:cNvPr id="6147" name="Rectangle 3"/>
          <p:cNvSpPr>
            <a:spLocks noGrp="1" noChangeArrowheads="1"/>
          </p:cNvSpPr>
          <p:nvPr>
            <p:ph type="subTitle" idx="1"/>
          </p:nvPr>
        </p:nvSpPr>
        <p:spPr>
          <a:xfrm>
            <a:off x="3810000" y="228600"/>
            <a:ext cx="5334000" cy="609600"/>
          </a:xfrm>
          <a:solidFill>
            <a:srgbClr val="FFCC00"/>
          </a:solidFill>
        </p:spPr>
        <p:txBody>
          <a:bodyPr/>
          <a:lstStyle/>
          <a:p>
            <a:pPr eaLnBrk="1" hangingPunct="1"/>
            <a:r>
              <a:rPr lang="en-US" altLang="en-US" sz="3300" smtClean="0"/>
              <a:t>Continuity and Change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2" descr="Image:Rwanda genocide wanted poster 2-20-0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19200"/>
            <a:ext cx="390525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Image:Rwandan Genocide Murambi skull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7625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200px-Genocide_victim">
            <a:hlinkClick r:id="rId6" tooltip="Genocide victim.jpg"/>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971800"/>
            <a:ext cx="23114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5029200" y="0"/>
            <a:ext cx="388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Font typeface="Wingdings" panose="05000000000000000000" pitchFamily="2" charset="2"/>
              <a:buChar char="§"/>
              <a:defRPr sz="4400">
                <a:solidFill>
                  <a:schemeClr val="bg1"/>
                </a:solidFill>
                <a:latin typeface="CAC Futura Casual" pitchFamily="2"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9pPr>
          </a:lstStyle>
          <a:p>
            <a:pPr eaLnBrk="1" hangingPunct="1">
              <a:spcBef>
                <a:spcPct val="50000"/>
              </a:spcBef>
              <a:buSzTx/>
              <a:buFontTx/>
              <a:buNone/>
            </a:pPr>
            <a:r>
              <a:rPr lang="sv-SE" altLang="en-US" sz="2400">
                <a:solidFill>
                  <a:srgbClr val="66CCFF"/>
                </a:solidFill>
                <a:latin typeface="Times New Roman" panose="02020603050405020304" pitchFamily="18" charset="0"/>
                <a:hlinkClick r:id="rId8" action="ppaction://hlinkfile"/>
              </a:rPr>
              <a:t>Rwandan Genocide Survivors, 13 min.</a:t>
            </a:r>
            <a:endParaRPr lang="en-US" altLang="en-US" sz="2400">
              <a:solidFill>
                <a:srgbClr val="66CCFF"/>
              </a:solidFill>
              <a:latin typeface="Times New Roman" panose="02020603050405020304" pitchFamily="18" charset="0"/>
            </a:endParaRPr>
          </a:p>
        </p:txBody>
      </p:sp>
      <p:sp>
        <p:nvSpPr>
          <p:cNvPr id="23558" name="Text Box 6"/>
          <p:cNvSpPr txBox="1">
            <a:spLocks noChangeArrowheads="1"/>
          </p:cNvSpPr>
          <p:nvPr/>
        </p:nvSpPr>
        <p:spPr bwMode="auto">
          <a:xfrm>
            <a:off x="152400" y="31242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Font typeface="Wingdings" panose="05000000000000000000" pitchFamily="2" charset="2"/>
              <a:buChar char="§"/>
              <a:defRPr sz="4400">
                <a:solidFill>
                  <a:schemeClr val="bg1"/>
                </a:solidFill>
                <a:latin typeface="CAC Futura Casual" pitchFamily="2"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9pPr>
          </a:lstStyle>
          <a:p>
            <a:pPr eaLnBrk="1" hangingPunct="1">
              <a:spcBef>
                <a:spcPct val="50000"/>
              </a:spcBef>
              <a:buSzTx/>
              <a:buFontTx/>
              <a:buNone/>
            </a:pPr>
            <a:r>
              <a:rPr lang="en-US" altLang="en-US" sz="2400">
                <a:solidFill>
                  <a:srgbClr val="66CCFF"/>
                </a:solidFill>
                <a:latin typeface="Times New Roman" panose="02020603050405020304" pitchFamily="18" charset="0"/>
              </a:rPr>
              <a:t>RWANDA CONTINUED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33400" y="2286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Font typeface="Wingdings" panose="05000000000000000000" pitchFamily="2" charset="2"/>
              <a:buChar char="§"/>
              <a:defRPr sz="4400">
                <a:solidFill>
                  <a:schemeClr val="bg1"/>
                </a:solidFill>
                <a:latin typeface="CAC Futura Casual" pitchFamily="2"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9pPr>
          </a:lstStyle>
          <a:p>
            <a:pPr eaLnBrk="1" hangingPunct="1">
              <a:spcBef>
                <a:spcPct val="50000"/>
              </a:spcBef>
              <a:buSzTx/>
              <a:buFontTx/>
              <a:buNone/>
            </a:pPr>
            <a:r>
              <a:rPr lang="en-US" altLang="en-US" sz="2400">
                <a:solidFill>
                  <a:srgbClr val="66CCFF"/>
                </a:solidFill>
                <a:latin typeface="Times New Roman" panose="02020603050405020304" pitchFamily="18" charset="0"/>
              </a:rPr>
              <a:t>CONFLICT IN DARFUR: A REGION IN WESTERN SUDAN</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550" y="762000"/>
            <a:ext cx="50974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33400" y="2286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Font typeface="Wingdings" panose="05000000000000000000" pitchFamily="2" charset="2"/>
              <a:buChar char="§"/>
              <a:defRPr sz="4400">
                <a:solidFill>
                  <a:schemeClr val="bg1"/>
                </a:solidFill>
                <a:latin typeface="CAC Futura Casual" pitchFamily="2"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9pPr>
          </a:lstStyle>
          <a:p>
            <a:pPr eaLnBrk="1" hangingPunct="1">
              <a:spcBef>
                <a:spcPct val="50000"/>
              </a:spcBef>
              <a:buSzTx/>
              <a:buFontTx/>
              <a:buNone/>
            </a:pPr>
            <a:r>
              <a:rPr lang="en-US" altLang="en-US" sz="2400">
                <a:solidFill>
                  <a:srgbClr val="66CCFF"/>
                </a:solidFill>
                <a:latin typeface="Times New Roman" panose="02020603050405020304" pitchFamily="18" charset="0"/>
              </a:rPr>
              <a:t>CONFLICT IN DARFUR: A REGION IN WESTERN SUDAN</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305800" cy="552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533400" y="2286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Font typeface="Wingdings" panose="05000000000000000000" pitchFamily="2" charset="2"/>
              <a:buChar char="§"/>
              <a:defRPr sz="4400">
                <a:solidFill>
                  <a:schemeClr val="bg1"/>
                </a:solidFill>
                <a:latin typeface="CAC Futura Casual" pitchFamily="2"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9pPr>
          </a:lstStyle>
          <a:p>
            <a:pPr eaLnBrk="1" hangingPunct="1">
              <a:spcBef>
                <a:spcPct val="50000"/>
              </a:spcBef>
              <a:buSzTx/>
              <a:buFontTx/>
              <a:buNone/>
            </a:pPr>
            <a:r>
              <a:rPr lang="en-US" altLang="en-US" sz="2400">
                <a:solidFill>
                  <a:srgbClr val="66CCFF"/>
                </a:solidFill>
                <a:latin typeface="Times New Roman" panose="02020603050405020304" pitchFamily="18" charset="0"/>
              </a:rPr>
              <a:t>CONFLICT IN DARFUR: A REGION IN WESTERN SUDAN</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44550"/>
            <a:ext cx="83820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762000" y="762000"/>
            <a:ext cx="7696200" cy="4419600"/>
          </a:xfrm>
        </p:spPr>
        <p:txBody>
          <a:bodyPr/>
          <a:lstStyle/>
          <a:p>
            <a:pPr eaLnBrk="1" hangingPunct="1"/>
            <a:r>
              <a:rPr lang="en-US" altLang="en-US" smtClean="0"/>
              <a:t/>
            </a:r>
            <a:br>
              <a:rPr lang="en-US" altLang="en-US" smtClean="0"/>
            </a:br>
            <a:r>
              <a:rPr lang="en-US" altLang="en-US" sz="3600" smtClean="0">
                <a:solidFill>
                  <a:srgbClr val="99CCFF"/>
                </a:solidFill>
              </a:rPr>
              <a:t>SS7H1a</a:t>
            </a:r>
            <a:br>
              <a:rPr lang="en-US" altLang="en-US" sz="3600" smtClean="0">
                <a:solidFill>
                  <a:srgbClr val="99CCFF"/>
                </a:solidFill>
              </a:rPr>
            </a:br>
            <a:r>
              <a:rPr lang="en-US" altLang="en-US" sz="3600" smtClean="0">
                <a:solidFill>
                  <a:srgbClr val="FFFF00"/>
                </a:solidFill>
              </a:rPr>
              <a:t>ESSENTIAL QUESTION</a:t>
            </a:r>
            <a:r>
              <a:rPr lang="en-US" altLang="en-US" smtClean="0"/>
              <a:t> </a:t>
            </a:r>
            <a:br>
              <a:rPr lang="en-US" altLang="en-US" smtClean="0"/>
            </a:br>
            <a:r>
              <a:rPr lang="en-US" altLang="en-US" sz="800" smtClean="0"/>
              <a:t/>
            </a:r>
            <a:br>
              <a:rPr lang="en-US" altLang="en-US" sz="800" smtClean="0"/>
            </a:br>
            <a:r>
              <a:rPr lang="en-US" altLang="en-US" sz="800" smtClean="0"/>
              <a:t/>
            </a:r>
            <a:br>
              <a:rPr lang="en-US" altLang="en-US" sz="800" smtClean="0"/>
            </a:br>
            <a:r>
              <a:rPr lang="en-US" altLang="en-US" sz="4000" smtClean="0"/>
              <a:t>How did European partitioning of Africa contribute to conflict, civil war, and artificial</a:t>
            </a:r>
            <a:br>
              <a:rPr lang="en-US" altLang="en-US" sz="4000" smtClean="0"/>
            </a:br>
            <a:r>
              <a:rPr lang="en-US" altLang="en-US" sz="4000" smtClean="0"/>
              <a:t>political boundaries?</a:t>
            </a:r>
            <a:br>
              <a:rPr lang="en-US" altLang="en-US" sz="4000" smtClean="0"/>
            </a:br>
            <a:r>
              <a:rPr lang="en-US" altLang="en-US" smtClean="0"/>
              <a:t> </a:t>
            </a:r>
            <a:r>
              <a:rPr lang="en-US" altLang="en-US" sz="3600" smtClean="0"/>
              <a:t/>
            </a:r>
            <a:br>
              <a:rPr lang="en-US" altLang="en-US" sz="3600" smtClean="0"/>
            </a:br>
            <a:endParaRPr lang="en-US" altLang="en-US" sz="3600" smtClean="0"/>
          </a:p>
        </p:txBody>
      </p:sp>
      <p:sp>
        <p:nvSpPr>
          <p:cNvPr id="27651" name="Rectangle 3"/>
          <p:cNvSpPr>
            <a:spLocks noGrp="1" noChangeArrowheads="1"/>
          </p:cNvSpPr>
          <p:nvPr>
            <p:ph type="subTitle" idx="1"/>
          </p:nvPr>
        </p:nvSpPr>
        <p:spPr>
          <a:xfrm>
            <a:off x="1295400" y="5105400"/>
            <a:ext cx="6400800" cy="990600"/>
          </a:xfrm>
        </p:spPr>
        <p:txBody>
          <a:bodyPr/>
          <a:lstStyle/>
          <a:p>
            <a:pPr eaLnBrk="1" hangingPunct="1">
              <a:lnSpc>
                <a:spcPct val="80000"/>
              </a:lnSpc>
            </a:pPr>
            <a:r>
              <a:rPr lang="en-US" altLang="en-US" sz="2000" smtClean="0">
                <a:solidFill>
                  <a:srgbClr val="FFCC00"/>
                </a:solidFill>
              </a:rPr>
              <a:t>  Concept:</a:t>
            </a:r>
          </a:p>
          <a:p>
            <a:pPr eaLnBrk="1" hangingPunct="1">
              <a:lnSpc>
                <a:spcPct val="80000"/>
              </a:lnSpc>
            </a:pPr>
            <a:r>
              <a:rPr lang="en-US" altLang="en-US" sz="2000" smtClean="0">
                <a:solidFill>
                  <a:srgbClr val="FFCC00"/>
                </a:solidFill>
              </a:rPr>
              <a:t>Conflict Creates Change</a:t>
            </a:r>
          </a:p>
          <a:p>
            <a:pPr eaLnBrk="1" hangingPunct="1">
              <a:lnSpc>
                <a:spcPct val="80000"/>
              </a:lnSpc>
            </a:pPr>
            <a:r>
              <a:rPr lang="en-US" altLang="en-US" sz="2000" smtClean="0">
                <a:solidFill>
                  <a:srgbClr val="FFCC00"/>
                </a:solidFill>
              </a:rPr>
              <a:t>Continuity and Change</a:t>
            </a:r>
          </a:p>
          <a:p>
            <a:pPr eaLnBrk="1" hangingPunct="1">
              <a:lnSpc>
                <a:spcPct val="80000"/>
              </a:lnSpc>
            </a:pPr>
            <a:endParaRPr lang="en-US" altLang="en-US" sz="4000" smtClean="0">
              <a:solidFill>
                <a:srgbClr val="FFCC00"/>
              </a:solidFill>
            </a:endParaRPr>
          </a:p>
          <a:p>
            <a:pPr eaLnBrk="1" hangingPunct="1">
              <a:lnSpc>
                <a:spcPct val="80000"/>
              </a:lnSpc>
            </a:pPr>
            <a:endParaRPr lang="en-US" altLang="en-US" sz="4000" smtClean="0">
              <a:solidFill>
                <a:srgbClr val="FFCC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114800" y="990600"/>
            <a:ext cx="4648200" cy="4953000"/>
          </a:xfrm>
          <a:noFill/>
          <a:extLst>
            <a:ext uri="{909E8E84-426E-40DD-AFC4-6F175D3DCCD1}">
              <a14:hiddenFill xmlns:a14="http://schemas.microsoft.com/office/drawing/2010/main">
                <a:solidFill>
                  <a:srgbClr val="0000CC"/>
                </a:solidFill>
              </a14:hiddenFill>
            </a:ext>
          </a:extLst>
        </p:spPr>
        <p:txBody>
          <a:bodyPr/>
          <a:lstStyle/>
          <a:p>
            <a:pPr eaLnBrk="1" hangingPunct="1"/>
            <a:r>
              <a:rPr lang="en-US" altLang="en-US" sz="2000" b="0" smtClean="0"/>
              <a:t/>
            </a:r>
            <a:br>
              <a:rPr lang="en-US" altLang="en-US" sz="2000" b="0" smtClean="0"/>
            </a:br>
            <a:r>
              <a:rPr lang="en-US" altLang="en-US" sz="2000" b="0" smtClean="0"/>
              <a:t/>
            </a:r>
            <a:br>
              <a:rPr lang="en-US" altLang="en-US" sz="2000" b="0" smtClean="0"/>
            </a:br>
            <a:r>
              <a:rPr lang="en-US" altLang="en-US" sz="2400" smtClean="0">
                <a:solidFill>
                  <a:srgbClr val="CC9900"/>
                </a:solidFill>
              </a:rPr>
              <a:t>The student will understand that when there is </a:t>
            </a:r>
            <a:r>
              <a:rPr lang="en-US" altLang="en-US" sz="2400" smtClean="0">
                <a:solidFill>
                  <a:srgbClr val="FF0000"/>
                </a:solidFill>
              </a:rPr>
              <a:t>conflict </a:t>
            </a:r>
            <a:r>
              <a:rPr lang="en-US" altLang="en-US" sz="2400" smtClean="0">
                <a:solidFill>
                  <a:srgbClr val="CC9900"/>
                </a:solidFill>
              </a:rPr>
              <a:t>between or within societies, </a:t>
            </a:r>
            <a:r>
              <a:rPr lang="en-US" altLang="en-US" sz="2400" smtClean="0">
                <a:solidFill>
                  <a:srgbClr val="99CC00"/>
                </a:solidFill>
              </a:rPr>
              <a:t>change</a:t>
            </a:r>
            <a:r>
              <a:rPr lang="en-US" altLang="en-US" sz="2400" smtClean="0">
                <a:solidFill>
                  <a:srgbClr val="CC9900"/>
                </a:solidFill>
              </a:rPr>
              <a:t> is the result.</a:t>
            </a:r>
            <a:br>
              <a:rPr lang="en-US" altLang="en-US" sz="2400" smtClean="0">
                <a:solidFill>
                  <a:srgbClr val="CC9900"/>
                </a:solidFill>
              </a:rPr>
            </a:br>
            <a:r>
              <a:rPr lang="en-US" altLang="en-US" sz="2400" smtClean="0"/>
              <a:t/>
            </a:r>
            <a:br>
              <a:rPr lang="en-US" altLang="en-US" sz="2400" smtClean="0"/>
            </a:br>
            <a:r>
              <a:rPr lang="en-US" altLang="en-US" sz="2400" smtClean="0"/>
              <a:t>When you have conflicts with your friends does it change your friendship? </a:t>
            </a:r>
            <a:r>
              <a:rPr lang="en-US" altLang="en-US" sz="1400" smtClean="0"/>
              <a:t/>
            </a:r>
            <a:br>
              <a:rPr lang="en-US" altLang="en-US" sz="1400" smtClean="0"/>
            </a:br>
            <a:r>
              <a:rPr lang="en-US" altLang="en-US" sz="1400" smtClean="0"/>
              <a:t>  </a:t>
            </a:r>
            <a:br>
              <a:rPr lang="en-US" altLang="en-US" sz="1400" smtClean="0"/>
            </a:br>
            <a:r>
              <a:rPr lang="en-US" altLang="en-US" sz="2400" smtClean="0"/>
              <a:t>Can change have intended and / or unintended consequences?</a:t>
            </a:r>
            <a:br>
              <a:rPr lang="en-US" altLang="en-US" sz="2400" smtClean="0"/>
            </a:br>
            <a:r>
              <a:rPr lang="en-US" altLang="en-US" sz="1400" smtClean="0"/>
              <a:t/>
            </a:r>
            <a:br>
              <a:rPr lang="en-US" altLang="en-US" sz="1400" smtClean="0"/>
            </a:br>
            <a:r>
              <a:rPr lang="en-US" altLang="en-US" sz="2400" smtClean="0"/>
              <a:t>  Can change be positive </a:t>
            </a:r>
            <a:br>
              <a:rPr lang="en-US" altLang="en-US" sz="2400" smtClean="0"/>
            </a:br>
            <a:r>
              <a:rPr lang="en-US" altLang="en-US" sz="2400" smtClean="0"/>
              <a:t>and / or negative?</a:t>
            </a:r>
            <a:br>
              <a:rPr lang="en-US" altLang="en-US" sz="2400" smtClean="0"/>
            </a:br>
            <a:endParaRPr lang="en-US" altLang="en-US" sz="2400" smtClean="0"/>
          </a:p>
        </p:txBody>
      </p:sp>
      <p:sp>
        <p:nvSpPr>
          <p:cNvPr id="7171" name="Rectangle 3"/>
          <p:cNvSpPr>
            <a:spLocks noGrp="1" noChangeArrowheads="1"/>
          </p:cNvSpPr>
          <p:nvPr>
            <p:ph type="subTitle" idx="1"/>
          </p:nvPr>
        </p:nvSpPr>
        <p:spPr>
          <a:xfrm>
            <a:off x="3810000" y="228600"/>
            <a:ext cx="5334000" cy="609600"/>
          </a:xfrm>
          <a:solidFill>
            <a:srgbClr val="FFCC00"/>
          </a:solidFill>
        </p:spPr>
        <p:txBody>
          <a:bodyPr/>
          <a:lstStyle/>
          <a:p>
            <a:pPr eaLnBrk="1" hangingPunct="1"/>
            <a:r>
              <a:rPr lang="en-US" altLang="en-US" sz="3300" smtClean="0"/>
              <a:t>Conflict Creates Change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62000" y="381000"/>
            <a:ext cx="7696200" cy="914400"/>
          </a:xfrm>
        </p:spPr>
        <p:txBody>
          <a:bodyPr/>
          <a:lstStyle/>
          <a:p>
            <a:pPr eaLnBrk="1" hangingPunct="1"/>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z="3600" smtClean="0"/>
              <a:t/>
            </a:r>
            <a:br>
              <a:rPr lang="en-US" altLang="en-US" sz="3600" smtClean="0"/>
            </a:br>
            <a:r>
              <a:rPr lang="en-US" altLang="en-US" sz="3600" smtClean="0"/>
              <a:t/>
            </a:r>
            <a:br>
              <a:rPr lang="en-US" altLang="en-US" sz="3600" smtClean="0"/>
            </a:br>
            <a:r>
              <a:rPr lang="en-US" altLang="en-US" sz="3600" smtClean="0"/>
              <a:t/>
            </a:r>
            <a:br>
              <a:rPr lang="en-US" altLang="en-US" sz="3600" smtClean="0"/>
            </a:br>
            <a:r>
              <a:rPr lang="en-US" altLang="en-US" sz="3600" smtClean="0"/>
              <a:t/>
            </a:r>
            <a:br>
              <a:rPr lang="en-US" altLang="en-US" sz="3600" smtClean="0"/>
            </a:br>
            <a:r>
              <a:rPr lang="en-US" altLang="en-US" sz="3600" smtClean="0"/>
              <a:t/>
            </a:r>
            <a:br>
              <a:rPr lang="en-US" altLang="en-US" sz="3600" smtClean="0"/>
            </a:br>
            <a:r>
              <a:rPr lang="en-US" altLang="en-US" sz="3600" smtClean="0">
                <a:solidFill>
                  <a:srgbClr val="99CCFF"/>
                </a:solidFill>
              </a:rPr>
              <a:t>SS7H1a</a:t>
            </a:r>
            <a:r>
              <a:rPr lang="en-US" altLang="en-US" sz="3200" smtClean="0">
                <a:solidFill>
                  <a:srgbClr val="99CCFF"/>
                </a:solidFill>
              </a:rPr>
              <a:t/>
            </a:r>
            <a:br>
              <a:rPr lang="en-US" altLang="en-US" sz="3200" smtClean="0">
                <a:solidFill>
                  <a:srgbClr val="99CCFF"/>
                </a:solidFill>
              </a:rPr>
            </a:br>
            <a:r>
              <a:rPr lang="en-US" altLang="en-US" sz="3200" smtClean="0">
                <a:solidFill>
                  <a:srgbClr val="99CCFF"/>
                </a:solidFill>
              </a:rPr>
              <a:t/>
            </a:r>
            <a:br>
              <a:rPr lang="en-US" altLang="en-US" sz="3200" smtClean="0">
                <a:solidFill>
                  <a:srgbClr val="99CCFF"/>
                </a:solidFill>
              </a:rPr>
            </a:br>
            <a:r>
              <a:rPr lang="en-US" altLang="en-US" sz="4000" smtClean="0"/>
              <a:t>Explain how the European partitioning across Africa contributed to conflict, civil war, and artificial political boundaries.</a:t>
            </a:r>
            <a:br>
              <a:rPr lang="en-US" altLang="en-US" sz="4000" smtClean="0"/>
            </a:br>
            <a:r>
              <a:rPr lang="en-US" altLang="en-US" smtClean="0"/>
              <a:t> </a:t>
            </a:r>
            <a:r>
              <a:rPr lang="en-US" altLang="en-US" sz="3600" smtClean="0"/>
              <a:t/>
            </a:r>
            <a:br>
              <a:rPr lang="en-US" altLang="en-US" sz="3600" smtClean="0"/>
            </a:br>
            <a:endParaRPr lang="en-US" altLang="en-US" sz="3600" smtClean="0"/>
          </a:p>
        </p:txBody>
      </p:sp>
      <p:sp>
        <p:nvSpPr>
          <p:cNvPr id="8195" name="Rectangle 3"/>
          <p:cNvSpPr>
            <a:spLocks noGrp="1" noChangeArrowheads="1"/>
          </p:cNvSpPr>
          <p:nvPr>
            <p:ph type="subTitle" idx="1"/>
          </p:nvPr>
        </p:nvSpPr>
        <p:spPr>
          <a:xfrm>
            <a:off x="1295400" y="5105400"/>
            <a:ext cx="6400800" cy="990600"/>
          </a:xfrm>
        </p:spPr>
        <p:txBody>
          <a:bodyPr/>
          <a:lstStyle/>
          <a:p>
            <a:pPr eaLnBrk="1" hangingPunct="1">
              <a:lnSpc>
                <a:spcPct val="80000"/>
              </a:lnSpc>
            </a:pPr>
            <a:r>
              <a:rPr lang="en-US" altLang="en-US" sz="2000" smtClean="0">
                <a:solidFill>
                  <a:srgbClr val="FFCC00"/>
                </a:solidFill>
              </a:rPr>
              <a:t>  Concepts:</a:t>
            </a:r>
          </a:p>
          <a:p>
            <a:pPr eaLnBrk="1" hangingPunct="1">
              <a:lnSpc>
                <a:spcPct val="80000"/>
              </a:lnSpc>
            </a:pPr>
            <a:r>
              <a:rPr lang="en-US" altLang="en-US" sz="2000" smtClean="0">
                <a:solidFill>
                  <a:srgbClr val="FFCC00"/>
                </a:solidFill>
              </a:rPr>
              <a:t>Conflict Creates Change</a:t>
            </a:r>
          </a:p>
          <a:p>
            <a:pPr eaLnBrk="1" hangingPunct="1">
              <a:lnSpc>
                <a:spcPct val="80000"/>
              </a:lnSpc>
            </a:pPr>
            <a:r>
              <a:rPr lang="en-US" altLang="en-US" sz="2000" smtClean="0">
                <a:solidFill>
                  <a:srgbClr val="FFCC00"/>
                </a:solidFill>
              </a:rPr>
              <a:t>Continuity and Change</a:t>
            </a:r>
          </a:p>
          <a:p>
            <a:pPr eaLnBrk="1" hangingPunct="1">
              <a:lnSpc>
                <a:spcPct val="80000"/>
              </a:lnSpc>
            </a:pPr>
            <a:endParaRPr lang="en-US" altLang="en-US" sz="4000" smtClean="0">
              <a:solidFill>
                <a:srgbClr val="FFCC00"/>
              </a:solidFill>
            </a:endParaRPr>
          </a:p>
          <a:p>
            <a:pPr eaLnBrk="1" hangingPunct="1">
              <a:lnSpc>
                <a:spcPct val="80000"/>
              </a:lnSpc>
            </a:pPr>
            <a:endParaRPr lang="en-US" altLang="en-US" sz="4000" smtClean="0">
              <a:solidFill>
                <a:srgbClr val="FFCC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12/7/2015</a:t>
            </a:r>
            <a:endParaRPr lang="en-US" dirty="0"/>
          </a:p>
        </p:txBody>
      </p:sp>
      <p:sp>
        <p:nvSpPr>
          <p:cNvPr id="3" name="Content Placeholder 2"/>
          <p:cNvSpPr>
            <a:spLocks noGrp="1"/>
          </p:cNvSpPr>
          <p:nvPr>
            <p:ph idx="1"/>
          </p:nvPr>
        </p:nvSpPr>
        <p:spPr/>
        <p:txBody>
          <a:bodyPr/>
          <a:lstStyle/>
          <a:p>
            <a:pPr marL="0" indent="0">
              <a:buNone/>
            </a:pPr>
            <a:r>
              <a:rPr lang="en-US" dirty="0" smtClean="0"/>
              <a:t>In 3 or more sentences, summarize, in your own words, the reasons behind European imperialism in Africa.  Why would this lead to future conflict?</a:t>
            </a:r>
            <a:endParaRPr lang="en-US" dirty="0"/>
          </a:p>
        </p:txBody>
      </p:sp>
    </p:spTree>
    <p:extLst>
      <p:ext uri="{BB962C8B-B14F-4D97-AF65-F5344CB8AC3E}">
        <p14:creationId xmlns:p14="http://schemas.microsoft.com/office/powerpoint/2010/main" val="1559956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rgbClr val="D03C08"/>
          </a:solidFill>
        </p:spPr>
        <p:txBody>
          <a:bodyPr/>
          <a:lstStyle/>
          <a:p>
            <a:pPr eaLnBrk="1" hangingPunct="1"/>
            <a:r>
              <a:rPr lang="en-US" altLang="en-US" smtClean="0"/>
              <a:t>WARM       DECEMBER</a:t>
            </a:r>
          </a:p>
        </p:txBody>
      </p:sp>
      <p:sp>
        <p:nvSpPr>
          <p:cNvPr id="9219" name="Rectangle 3"/>
          <p:cNvSpPr>
            <a:spLocks noGrp="1" noChangeArrowheads="1"/>
          </p:cNvSpPr>
          <p:nvPr>
            <p:ph type="body" sz="half" idx="2"/>
          </p:nvPr>
        </p:nvSpPr>
        <p:spPr>
          <a:xfrm>
            <a:off x="4648200" y="1600200"/>
            <a:ext cx="4038600" cy="4800600"/>
          </a:xfrm>
          <a:solidFill>
            <a:schemeClr val="accent2"/>
          </a:solidFill>
        </p:spPr>
        <p:txBody>
          <a:bodyPr/>
          <a:lstStyle/>
          <a:p>
            <a:pPr marL="533400" indent="-533400" algn="ctr" eaLnBrk="1" hangingPunct="1">
              <a:buFontTx/>
              <a:buNone/>
            </a:pPr>
            <a:endParaRPr lang="en-US" altLang="en-US" sz="2800" b="1" smtClean="0">
              <a:solidFill>
                <a:srgbClr val="6699FF"/>
              </a:solidFill>
            </a:endParaRPr>
          </a:p>
          <a:p>
            <a:pPr marL="533400" indent="-533400" eaLnBrk="1" hangingPunct="1">
              <a:buFontTx/>
              <a:buAutoNum type="arabicPeriod"/>
            </a:pPr>
            <a:r>
              <a:rPr lang="en-US" altLang="en-US" sz="2800" b="1" smtClean="0"/>
              <a:t>Why was there a “</a:t>
            </a:r>
            <a:r>
              <a:rPr lang="en-US" altLang="en-US" sz="2800" b="1" smtClean="0">
                <a:solidFill>
                  <a:srgbClr val="FFCC00"/>
                </a:solidFill>
              </a:rPr>
              <a:t>Mad Scramble</a:t>
            </a:r>
            <a:r>
              <a:rPr lang="en-US" altLang="en-US" sz="2800" b="1" smtClean="0"/>
              <a:t>” for European countries to claim African land?</a:t>
            </a:r>
          </a:p>
          <a:p>
            <a:pPr marL="533400" indent="-533400" eaLnBrk="1" hangingPunct="1">
              <a:buFontTx/>
              <a:buAutoNum type="arabicPeriod"/>
            </a:pPr>
            <a:endParaRPr lang="en-US" altLang="en-US" sz="2800" b="1" smtClean="0"/>
          </a:p>
          <a:p>
            <a:pPr marL="533400" indent="-533400" eaLnBrk="1" hangingPunct="1">
              <a:buFontTx/>
              <a:buAutoNum type="arabicPeriod"/>
            </a:pPr>
            <a:r>
              <a:rPr lang="en-US" altLang="en-US" sz="2800" b="1" smtClean="0"/>
              <a:t>What kind of </a:t>
            </a:r>
            <a:r>
              <a:rPr lang="en-US" altLang="en-US" sz="2800" b="1" smtClean="0">
                <a:solidFill>
                  <a:srgbClr val="FFCC00"/>
                </a:solidFill>
              </a:rPr>
              <a:t>conflicts</a:t>
            </a:r>
            <a:r>
              <a:rPr lang="en-US" altLang="en-US" sz="2800" b="1" smtClean="0"/>
              <a:t> could this create?</a:t>
            </a:r>
          </a:p>
        </p:txBody>
      </p:sp>
      <p:sp>
        <p:nvSpPr>
          <p:cNvPr id="9220" name="AutoShape 4"/>
          <p:cNvSpPr>
            <a:spLocks noChangeArrowheads="1"/>
          </p:cNvSpPr>
          <p:nvPr/>
        </p:nvSpPr>
        <p:spPr bwMode="auto">
          <a:xfrm>
            <a:off x="3581400" y="457200"/>
            <a:ext cx="457200" cy="685800"/>
          </a:xfrm>
          <a:prstGeom prst="upArrow">
            <a:avLst>
              <a:gd name="adj1" fmla="val 30556"/>
              <a:gd name="adj2" fmla="val 53819"/>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9221"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4463" y="1600200"/>
            <a:ext cx="4351337" cy="48768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D03C08"/>
          </a:solidFill>
        </p:spPr>
        <p:txBody>
          <a:bodyPr/>
          <a:lstStyle/>
          <a:p>
            <a:pPr eaLnBrk="1" hangingPunct="1"/>
            <a:r>
              <a:rPr lang="en-US" altLang="en-US" smtClean="0"/>
              <a:t>WARM       DECEMBER </a:t>
            </a:r>
          </a:p>
        </p:txBody>
      </p:sp>
      <p:sp>
        <p:nvSpPr>
          <p:cNvPr id="10243" name="Rectangle 3"/>
          <p:cNvSpPr>
            <a:spLocks noGrp="1" noChangeArrowheads="1"/>
          </p:cNvSpPr>
          <p:nvPr>
            <p:ph type="body" sz="half" idx="2"/>
          </p:nvPr>
        </p:nvSpPr>
        <p:spPr>
          <a:xfrm>
            <a:off x="4648200" y="1600200"/>
            <a:ext cx="4038600" cy="4876800"/>
          </a:xfrm>
          <a:solidFill>
            <a:schemeClr val="tx1"/>
          </a:solidFill>
        </p:spPr>
        <p:txBody>
          <a:bodyPr/>
          <a:lstStyle/>
          <a:p>
            <a:pPr marL="533400" indent="-533400" eaLnBrk="1" hangingPunct="1">
              <a:buFontTx/>
              <a:buNone/>
            </a:pPr>
            <a:endParaRPr lang="en-US" altLang="en-US" sz="2400" b="1" smtClean="0">
              <a:solidFill>
                <a:srgbClr val="6699FF"/>
              </a:solidFill>
            </a:endParaRPr>
          </a:p>
          <a:p>
            <a:pPr marL="533400" indent="-533400" eaLnBrk="1" hangingPunct="1">
              <a:buFontTx/>
              <a:buAutoNum type="arabicPeriod"/>
            </a:pPr>
            <a:r>
              <a:rPr lang="en-US" altLang="en-US" sz="2400" b="1" smtClean="0">
                <a:solidFill>
                  <a:srgbClr val="6699FF"/>
                </a:solidFill>
              </a:rPr>
              <a:t>According to the map, which two European countries claimed much of the African continent?</a:t>
            </a:r>
          </a:p>
          <a:p>
            <a:pPr marL="533400" indent="-533400" eaLnBrk="1" hangingPunct="1">
              <a:buFontTx/>
              <a:buAutoNum type="arabicPeriod"/>
            </a:pPr>
            <a:endParaRPr lang="en-US" altLang="en-US" sz="2400" b="1" smtClean="0">
              <a:solidFill>
                <a:srgbClr val="6699FF"/>
              </a:solidFill>
            </a:endParaRPr>
          </a:p>
          <a:p>
            <a:pPr marL="533400" indent="-533400" eaLnBrk="1" hangingPunct="1">
              <a:buFontTx/>
              <a:buAutoNum type="arabicPeriod"/>
            </a:pPr>
            <a:r>
              <a:rPr lang="en-US" altLang="en-US" sz="2400" b="1" smtClean="0">
                <a:solidFill>
                  <a:srgbClr val="87A7CB"/>
                </a:solidFill>
              </a:rPr>
              <a:t>What are some conflicts these boundary lines could have created within the African cultures?</a:t>
            </a:r>
          </a:p>
          <a:p>
            <a:pPr marL="533400" indent="-533400" eaLnBrk="1" hangingPunct="1">
              <a:buFontTx/>
              <a:buNone/>
            </a:pPr>
            <a:endParaRPr lang="en-US" altLang="en-US" sz="2400" b="1" smtClean="0">
              <a:solidFill>
                <a:srgbClr val="87A7CB"/>
              </a:solidFill>
            </a:endParaRPr>
          </a:p>
        </p:txBody>
      </p:sp>
      <p:sp>
        <p:nvSpPr>
          <p:cNvPr id="10244" name="AutoShape 4"/>
          <p:cNvSpPr>
            <a:spLocks noChangeArrowheads="1"/>
          </p:cNvSpPr>
          <p:nvPr/>
        </p:nvSpPr>
        <p:spPr bwMode="auto">
          <a:xfrm>
            <a:off x="3581400" y="457200"/>
            <a:ext cx="457200" cy="685800"/>
          </a:xfrm>
          <a:prstGeom prst="upArrow">
            <a:avLst>
              <a:gd name="adj1" fmla="val 30556"/>
              <a:gd name="adj2" fmla="val 53819"/>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245"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76225" y="1600200"/>
            <a:ext cx="4219575" cy="48768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33400"/>
            <a:ext cx="44100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212725" y="417513"/>
            <a:ext cx="1692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Font typeface="Wingdings" panose="05000000000000000000" pitchFamily="2" charset="2"/>
              <a:buChar char="§"/>
              <a:defRPr sz="4400">
                <a:solidFill>
                  <a:schemeClr val="bg1"/>
                </a:solidFill>
                <a:latin typeface="CAC Futura Casual" pitchFamily="2"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9pPr>
          </a:lstStyle>
          <a:p>
            <a:pPr eaLnBrk="1" hangingPunct="1">
              <a:spcBef>
                <a:spcPct val="0"/>
              </a:spcBef>
              <a:buSzTx/>
              <a:buFontTx/>
              <a:buNone/>
            </a:pPr>
            <a:endParaRPr lang="en-US" altLang="en-US" sz="1800">
              <a:solidFill>
                <a:schemeClr val="tx1"/>
              </a:solidFill>
              <a:latin typeface="Arial" panose="020B0604020202020204" pitchFamily="34" charset="0"/>
            </a:endParaRPr>
          </a:p>
        </p:txBody>
      </p:sp>
      <p:sp>
        <p:nvSpPr>
          <p:cNvPr id="11268" name="Text Box 4"/>
          <p:cNvSpPr txBox="1">
            <a:spLocks noChangeArrowheads="1"/>
          </p:cNvSpPr>
          <p:nvPr/>
        </p:nvSpPr>
        <p:spPr bwMode="auto">
          <a:xfrm>
            <a:off x="381000" y="838200"/>
            <a:ext cx="2892425"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Font typeface="Wingdings" panose="05000000000000000000" pitchFamily="2" charset="2"/>
              <a:buChar char="§"/>
              <a:defRPr sz="4400">
                <a:solidFill>
                  <a:schemeClr val="bg1"/>
                </a:solidFill>
                <a:latin typeface="CAC Futura Casual" pitchFamily="2" charset="0"/>
              </a:defRPr>
            </a:lvl1pPr>
            <a:lvl2pPr marL="742950" indent="-285750">
              <a:spcBef>
                <a:spcPct val="20000"/>
              </a:spcBef>
              <a:buSzPct val="80000"/>
              <a:buFont typeface="Wingdings" panose="05000000000000000000" pitchFamily="2" charset="2"/>
              <a:buChar char="§"/>
              <a:defRPr sz="4000">
                <a:solidFill>
                  <a:schemeClr val="bg1"/>
                </a:solidFill>
                <a:latin typeface="CAC Futura Casual" pitchFamily="2" charset="0"/>
              </a:defRPr>
            </a:lvl2pPr>
            <a:lvl3pPr marL="1143000" indent="-228600">
              <a:spcBef>
                <a:spcPct val="20000"/>
              </a:spcBef>
              <a:buSzPct val="80000"/>
              <a:buFont typeface="Wingdings" panose="05000000000000000000" pitchFamily="2" charset="2"/>
              <a:buChar char="§"/>
              <a:defRPr sz="3600">
                <a:solidFill>
                  <a:schemeClr val="bg1"/>
                </a:solidFill>
                <a:latin typeface="CAC Futura Casual" pitchFamily="2" charset="0"/>
              </a:defRPr>
            </a:lvl3pPr>
            <a:lvl4pPr marL="1600200" indent="-228600">
              <a:spcBef>
                <a:spcPct val="20000"/>
              </a:spcBef>
              <a:buSzPct val="80000"/>
              <a:buFont typeface="Wingdings" panose="05000000000000000000" pitchFamily="2" charset="2"/>
              <a:buChar char="§"/>
              <a:defRPr sz="3200">
                <a:solidFill>
                  <a:schemeClr val="bg1"/>
                </a:solidFill>
                <a:latin typeface="CAC Futura Casual" pitchFamily="2" charset="0"/>
              </a:defRPr>
            </a:lvl4pPr>
            <a:lvl5pPr marL="2057400" indent="-228600">
              <a:spcBef>
                <a:spcPct val="20000"/>
              </a:spcBef>
              <a:buSzPct val="80000"/>
              <a:buFont typeface="Wingdings" panose="05000000000000000000" pitchFamily="2" charset="2"/>
              <a:buChar char="§"/>
              <a:defRPr sz="3200">
                <a:solidFill>
                  <a:schemeClr val="bg1"/>
                </a:solidFill>
                <a:latin typeface="CAC Futura Casual" pitchFamily="2" charset="0"/>
              </a:defRPr>
            </a:lvl5pPr>
            <a:lvl6pPr marL="25146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6pPr>
            <a:lvl7pPr marL="29718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7pPr>
            <a:lvl8pPr marL="34290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8pPr>
            <a:lvl9pPr marL="3886200" indent="-228600" eaLnBrk="0" fontAlgn="base" hangingPunct="0">
              <a:spcBef>
                <a:spcPct val="20000"/>
              </a:spcBef>
              <a:spcAft>
                <a:spcPct val="0"/>
              </a:spcAft>
              <a:buSzPct val="80000"/>
              <a:buFont typeface="Wingdings" panose="05000000000000000000" pitchFamily="2" charset="2"/>
              <a:buChar char="§"/>
              <a:defRPr sz="3200">
                <a:solidFill>
                  <a:schemeClr val="bg1"/>
                </a:solidFill>
                <a:latin typeface="CAC Futura Casual" pitchFamily="2" charset="0"/>
              </a:defRPr>
            </a:lvl9pPr>
          </a:lstStyle>
          <a:p>
            <a:pPr algn="ctr" eaLnBrk="1" hangingPunct="1">
              <a:spcBef>
                <a:spcPct val="0"/>
              </a:spcBef>
              <a:buSzTx/>
              <a:buFontTx/>
              <a:buNone/>
            </a:pPr>
            <a:endParaRPr lang="en-US" altLang="en-US" sz="2800" b="1">
              <a:solidFill>
                <a:srgbClr val="FFCC00"/>
              </a:solidFill>
              <a:latin typeface="Arial" panose="020B0604020202020204" pitchFamily="34" charset="0"/>
            </a:endParaRPr>
          </a:p>
          <a:p>
            <a:pPr algn="ctr" eaLnBrk="1" hangingPunct="1">
              <a:spcBef>
                <a:spcPct val="0"/>
              </a:spcBef>
              <a:buSzTx/>
              <a:buFontTx/>
              <a:buNone/>
            </a:pPr>
            <a:r>
              <a:rPr lang="en-US" altLang="en-US" sz="2800" b="1">
                <a:solidFill>
                  <a:srgbClr val="FFCC00"/>
                </a:solidFill>
                <a:latin typeface="Arial" panose="020B0604020202020204" pitchFamily="34" charset="0"/>
              </a:rPr>
              <a:t>WHAT DO </a:t>
            </a:r>
          </a:p>
          <a:p>
            <a:pPr algn="ctr" eaLnBrk="1" hangingPunct="1">
              <a:spcBef>
                <a:spcPct val="0"/>
              </a:spcBef>
              <a:buSzTx/>
              <a:buFontTx/>
              <a:buNone/>
            </a:pPr>
            <a:r>
              <a:rPr lang="en-US" altLang="en-US" sz="2800" b="1">
                <a:solidFill>
                  <a:srgbClr val="FFCC00"/>
                </a:solidFill>
                <a:latin typeface="Arial" panose="020B0604020202020204" pitchFamily="34" charset="0"/>
              </a:rPr>
              <a:t>YOU THINK</a:t>
            </a:r>
          </a:p>
          <a:p>
            <a:pPr algn="ctr" eaLnBrk="1" hangingPunct="1">
              <a:spcBef>
                <a:spcPct val="0"/>
              </a:spcBef>
              <a:buSzTx/>
              <a:buFontTx/>
              <a:buNone/>
            </a:pPr>
            <a:r>
              <a:rPr lang="en-US" altLang="en-US" sz="2800" b="1">
                <a:solidFill>
                  <a:srgbClr val="FFCC00"/>
                </a:solidFill>
                <a:latin typeface="Arial" panose="020B0604020202020204" pitchFamily="34" charset="0"/>
              </a:rPr>
              <a:t>THE ARTIST</a:t>
            </a:r>
          </a:p>
          <a:p>
            <a:pPr algn="ctr" eaLnBrk="1" hangingPunct="1">
              <a:spcBef>
                <a:spcPct val="0"/>
              </a:spcBef>
              <a:buSzTx/>
              <a:buFontTx/>
              <a:buNone/>
            </a:pPr>
            <a:r>
              <a:rPr lang="en-US" altLang="en-US" sz="2800" b="1">
                <a:solidFill>
                  <a:srgbClr val="FFCC00"/>
                </a:solidFill>
                <a:latin typeface="Arial" panose="020B0604020202020204" pitchFamily="34" charset="0"/>
              </a:rPr>
              <a:t>IS TRYING</a:t>
            </a:r>
          </a:p>
          <a:p>
            <a:pPr algn="ctr" eaLnBrk="1" hangingPunct="1">
              <a:spcBef>
                <a:spcPct val="0"/>
              </a:spcBef>
              <a:buSzTx/>
              <a:buFontTx/>
              <a:buNone/>
            </a:pPr>
            <a:r>
              <a:rPr lang="en-US" altLang="en-US" sz="2800" b="1">
                <a:solidFill>
                  <a:srgbClr val="FFCC00"/>
                </a:solidFill>
                <a:latin typeface="Arial" panose="020B0604020202020204" pitchFamily="34" charset="0"/>
              </a:rPr>
              <a:t>TO </a:t>
            </a:r>
          </a:p>
          <a:p>
            <a:pPr algn="ctr" eaLnBrk="1" hangingPunct="1">
              <a:spcBef>
                <a:spcPct val="0"/>
              </a:spcBef>
              <a:buSzTx/>
              <a:buFontTx/>
              <a:buNone/>
            </a:pPr>
            <a:r>
              <a:rPr lang="en-US" altLang="en-US" sz="2800" b="1">
                <a:solidFill>
                  <a:srgbClr val="FFCC00"/>
                </a:solidFill>
                <a:latin typeface="Arial" panose="020B0604020202020204" pitchFamily="34" charset="0"/>
              </a:rPr>
              <a:t>COMMUNICATE</a:t>
            </a:r>
          </a:p>
          <a:p>
            <a:pPr algn="ctr" eaLnBrk="1" hangingPunct="1">
              <a:spcBef>
                <a:spcPct val="0"/>
              </a:spcBef>
              <a:buSzTx/>
              <a:buFontTx/>
              <a:buNone/>
            </a:pPr>
            <a:r>
              <a:rPr lang="en-US" altLang="en-US" sz="2800" b="1">
                <a:solidFill>
                  <a:srgbClr val="FFCC00"/>
                </a:solidFill>
                <a:latin typeface="Arial" panose="020B0604020202020204" pitchFamily="34" charset="0"/>
              </a:rPr>
              <a:t>IN THIS</a:t>
            </a:r>
          </a:p>
          <a:p>
            <a:pPr algn="ctr" eaLnBrk="1" hangingPunct="1">
              <a:spcBef>
                <a:spcPct val="0"/>
              </a:spcBef>
              <a:buSzTx/>
              <a:buFontTx/>
              <a:buNone/>
            </a:pPr>
            <a:r>
              <a:rPr lang="en-US" altLang="en-US" sz="2800" b="1">
                <a:solidFill>
                  <a:srgbClr val="FFCC00"/>
                </a:solidFill>
                <a:latin typeface="Arial" panose="020B0604020202020204" pitchFamily="34" charset="0"/>
              </a:rPr>
              <a:t>POLITICAL</a:t>
            </a:r>
          </a:p>
          <a:p>
            <a:pPr algn="ctr" eaLnBrk="1" hangingPunct="1">
              <a:spcBef>
                <a:spcPct val="0"/>
              </a:spcBef>
              <a:buSzTx/>
              <a:buFontTx/>
              <a:buNone/>
            </a:pPr>
            <a:r>
              <a:rPr lang="en-US" altLang="en-US" sz="2800" b="1">
                <a:solidFill>
                  <a:srgbClr val="FFCC00"/>
                </a:solidFill>
                <a:latin typeface="Arial" panose="020B0604020202020204" pitchFamily="34" charset="0"/>
              </a:rPr>
              <a:t>CARTOON?</a:t>
            </a:r>
          </a:p>
          <a:p>
            <a:pPr algn="ctr" eaLnBrk="1" hangingPunct="1">
              <a:spcBef>
                <a:spcPct val="0"/>
              </a:spcBef>
              <a:buSzTx/>
              <a:buFontTx/>
              <a:buNone/>
            </a:pPr>
            <a:endParaRPr lang="en-US" altLang="en-US" sz="2800" b="1">
              <a:solidFill>
                <a:srgbClr val="FF6600"/>
              </a:solidFill>
              <a:latin typeface="Arial" panose="020B0604020202020204" pitchFamily="34" charset="0"/>
            </a:endParaRPr>
          </a:p>
          <a:p>
            <a:pPr algn="ctr" eaLnBrk="1" hangingPunct="1">
              <a:spcBef>
                <a:spcPct val="0"/>
              </a:spcBef>
              <a:buSzTx/>
              <a:buFontTx/>
              <a:buNone/>
            </a:pPr>
            <a:endParaRPr lang="en-US" altLang="en-US" sz="1800">
              <a:solidFill>
                <a:schemeClr val="tx1"/>
              </a:solidFill>
              <a:latin typeface="Arial" panose="020B0604020202020204" pitchFamily="34" charset="0"/>
            </a:endParaRPr>
          </a:p>
          <a:p>
            <a:pPr algn="ctr" eaLnBrk="1" hangingPunct="1">
              <a:spcBef>
                <a:spcPct val="0"/>
              </a:spcBef>
              <a:buSzTx/>
              <a:buFontTx/>
              <a:buNone/>
            </a:pPr>
            <a:endParaRPr lang="en-US" altLang="en-US" sz="1800">
              <a:solidFill>
                <a:schemeClr val="tx1"/>
              </a:solidFill>
              <a:latin typeface="Arial" panose="020B0604020202020204" pitchFamily="34" charset="0"/>
            </a:endParaRPr>
          </a:p>
          <a:p>
            <a:pPr algn="ctr" eaLnBrk="1" hangingPunct="1">
              <a:spcBef>
                <a:spcPct val="0"/>
              </a:spcBef>
              <a:buSzTx/>
              <a:buFontTx/>
              <a:buNone/>
            </a:pPr>
            <a:endParaRPr lang="en-US" altLang="en-US" sz="18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767676"/>
            </a:gs>
          </a:gsLst>
          <a:lin ang="5400000" scaled="1"/>
        </a:gra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57200" y="1143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en-US" altLang="en-US" sz="2800"/>
              <a:t>The Berlin Conference was conducted, and European powers (Great Britain, France, Spain, Portugal, Germany, Belgium, and Italy) agreed to divide the continent into European governed colonies.</a:t>
            </a:r>
          </a:p>
          <a:p>
            <a:pPr eaLnBrk="1" hangingPunct="1">
              <a:lnSpc>
                <a:spcPct val="90000"/>
              </a:lnSpc>
            </a:pPr>
            <a:r>
              <a:rPr lang="en-US" altLang="en-US" sz="2800"/>
              <a:t>This division was disastrous as the new boundary lines divided ethnic groups and in most cases forced rival ethnic groups to live together.</a:t>
            </a:r>
          </a:p>
          <a:p>
            <a:pPr eaLnBrk="1" hangingPunct="1">
              <a:lnSpc>
                <a:spcPct val="90000"/>
              </a:lnSpc>
            </a:pPr>
            <a:r>
              <a:rPr lang="en-US" altLang="en-US" sz="2800"/>
              <a:t>The Europeans wanted the natural resources to fuel the Industrial Revolution.  As they made products, they then forced African colonies to buy them for much more than they received for their resources.</a:t>
            </a:r>
          </a:p>
        </p:txBody>
      </p:sp>
      <p:sp>
        <p:nvSpPr>
          <p:cNvPr id="36867" name="Rectangle 3"/>
          <p:cNvSpPr>
            <a:spLocks noChangeArrowheads="1"/>
          </p:cNvSpPr>
          <p:nvPr/>
        </p:nvSpPr>
        <p:spPr bwMode="auto">
          <a:xfrm>
            <a:off x="685800" y="381000"/>
            <a:ext cx="7772400" cy="701675"/>
          </a:xfrm>
          <a:prstGeom prst="rect">
            <a:avLst/>
          </a:prstGeom>
          <a:noFill/>
          <a:ln w="9525">
            <a:noFill/>
            <a:miter lim="800000"/>
            <a:headEnd/>
            <a:tailEnd/>
          </a:ln>
          <a:effectLst/>
        </p:spPr>
        <p:txBody>
          <a:bodyPr>
            <a:spAutoFit/>
          </a:bodyPr>
          <a:lstStyle/>
          <a:p>
            <a:pPr eaLnBrk="1" hangingPunct="1">
              <a:defRPr/>
            </a:pPr>
            <a:r>
              <a:rPr lang="en-US" sz="4000" b="1">
                <a:solidFill>
                  <a:srgbClr val="CC3300"/>
                </a:solidFill>
                <a:effectLst>
                  <a:outerShdw blurRad="38100" dist="38100" dir="2700000" algn="tl">
                    <a:srgbClr val="C0C0C0"/>
                  </a:outerShdw>
                </a:effectLst>
                <a:latin typeface="Times New Roman" pitchFamily="18" charset="0"/>
              </a:rPr>
              <a:t>1884-85  BERLIN CONFERENCE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 calcmode="lin" valueType="num">
                                      <p:cBhvr>
                                        <p:cTn id="7" dur="1000" fill="hold"/>
                                        <p:tgtEl>
                                          <p:spTgt spid="3686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686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686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6866">
                                            <p:txEl>
                                              <p:pRg st="1" end="1"/>
                                            </p:txEl>
                                          </p:spTgt>
                                        </p:tgtEl>
                                        <p:attrNameLst>
                                          <p:attrName>style.visibility</p:attrName>
                                        </p:attrNameLst>
                                      </p:cBhvr>
                                      <p:to>
                                        <p:strVal val="visible"/>
                                      </p:to>
                                    </p:set>
                                    <p:anim calcmode="lin" valueType="num">
                                      <p:cBhvr>
                                        <p:cTn id="15" dur="1000" fill="hold"/>
                                        <p:tgtEl>
                                          <p:spTgt spid="3686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686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686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686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6866">
                                            <p:txEl>
                                              <p:pRg st="2" end="2"/>
                                            </p:txEl>
                                          </p:spTgt>
                                        </p:tgtEl>
                                        <p:attrNameLst>
                                          <p:attrName>style.visibility</p:attrName>
                                        </p:attrNameLst>
                                      </p:cBhvr>
                                      <p:to>
                                        <p:strVal val="visible"/>
                                      </p:to>
                                    </p:set>
                                    <p:anim calcmode="lin" valueType="num">
                                      <p:cBhvr>
                                        <p:cTn id="23" dur="1000" fill="hold"/>
                                        <p:tgtEl>
                                          <p:spTgt spid="3686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686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686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686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chalkboard">
  <a:themeElements>
    <a:clrScheme name="echalkboa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chalkboard">
      <a:majorFont>
        <a:latin typeface="CAC Futura Casual"/>
        <a:ea typeface=""/>
        <a:cs typeface=""/>
      </a:majorFont>
      <a:minorFont>
        <a:latin typeface="CAC Futura Casu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halkboar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chalkboa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chalkboar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chalkboar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chalkbo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chalkbo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chalkbo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981</TotalTime>
  <Words>773</Words>
  <Application>Microsoft Office PowerPoint</Application>
  <PresentationFormat>On-screen Show (4:3)</PresentationFormat>
  <Paragraphs>145</Paragraphs>
  <Slides>24</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CAC Futura Casual</vt:lpstr>
      <vt:lpstr>Times New Roman</vt:lpstr>
      <vt:lpstr>Wingdings</vt:lpstr>
      <vt:lpstr>Default Design</vt:lpstr>
      <vt:lpstr>echalkboard</vt:lpstr>
      <vt:lpstr>4_Default Design</vt:lpstr>
      <vt:lpstr>        SS7H1  The student will analyze continuity and change in Africa leading to the 21st century.    </vt:lpstr>
      <vt:lpstr> The student will understand that while change occurs over time, there is continuity to the basic structure of that society.  How has school changed and stayed the same since kindergarten?  Why do some things remain the same when society is always changing? </vt:lpstr>
      <vt:lpstr>  The student will understand that when there is conflict between or within societies, change is the result.  When you have conflicts with your friends does it change your friendship?     Can change have intended and / or unintended consequences?    Can change be positive  and / or negative? </vt:lpstr>
      <vt:lpstr>        SS7H1a  Explain how the European partitioning across Africa contributed to conflict, civil war, and artificial political boundaries.   </vt:lpstr>
      <vt:lpstr>Warm Up 12/7/2015</vt:lpstr>
      <vt:lpstr>WARM       DECEMBER</vt:lpstr>
      <vt:lpstr>WARM       DECEMBER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Negatives of Colonialism</vt:lpstr>
      <vt:lpstr>Positives of Colonialism</vt:lpstr>
      <vt:lpstr>IMPACT OF COLONIAL RULE  ON AFRICA</vt:lpstr>
      <vt:lpstr>Conflicts in Africa because of artificial political boundaries created by Europeans during the Berlin Conference of 1884-85</vt:lpstr>
      <vt:lpstr>PowerPoint Presentation</vt:lpstr>
      <vt:lpstr>PowerPoint Presentation</vt:lpstr>
      <vt:lpstr>PowerPoint Presentation</vt:lpstr>
      <vt:lpstr>PowerPoint Presentation</vt:lpstr>
      <vt:lpstr>PowerPoint Presentation</vt:lpstr>
      <vt:lpstr> SS7H1a ESSENTIAL QUESTION    How did European partitioning of Africa contribute to conflict, civil war, and artificial political boundaries?   </vt:lpstr>
    </vt:vector>
  </TitlesOfParts>
  <Company>PCSD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SS7H1  The student will analyze continuity and change in Africa leading to the 21st century.</dc:title>
  <dc:creator>Paulding Co School District</dc:creator>
  <cp:lastModifiedBy>Brookelynn Ashworth</cp:lastModifiedBy>
  <cp:revision>18</cp:revision>
  <dcterms:created xsi:type="dcterms:W3CDTF">2008-12-08T15:12:13Z</dcterms:created>
  <dcterms:modified xsi:type="dcterms:W3CDTF">2015-12-09T22:14:16Z</dcterms:modified>
</cp:coreProperties>
</file>