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86" r:id="rId3"/>
  </p:sldMasterIdLst>
  <p:sldIdLst>
    <p:sldId id="280" r:id="rId4"/>
    <p:sldId id="281" r:id="rId5"/>
    <p:sldId id="283" r:id="rId6"/>
    <p:sldId id="284" r:id="rId7"/>
    <p:sldId id="285" r:id="rId8"/>
    <p:sldId id="286" r:id="rId9"/>
    <p:sldId id="288" r:id="rId10"/>
    <p:sldId id="289" r:id="rId11"/>
    <p:sldId id="29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6CA2FF-0047-4003-A0F2-E0FDCB572D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C7C82D-1735-49BB-9551-BD3FCBDD99B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1661B4-2138-4877-83BA-C275B30CF4B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011B6FC-CB41-48A7-883E-6041F1303F0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49BD347-8DA1-4C93-ADF8-F29E43E466B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40663A-79DF-42F6-ADA7-64C61CDD21E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CDEDC3-3473-426F-BF86-B3457B29A35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DC8D23-E244-4D78-A764-39D0826439C4}"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163AC6-2E10-41A8-810A-6B280DEFEFE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EF0611-121C-468C-BC8C-3D6DC6BF68BF}"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CA54778-D526-4404-9E2D-BB62FA16DC0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4C2635-78AA-4065-9B43-0A9F2D1F68C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E3A688-CA23-4F01-ADAC-31535F8C1EC9}"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F45BF5-709F-4AC9-AFCD-B054179C32FF}"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008791-EC7A-4236-8B3E-760AF4331131}"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10ABCC-9A84-4FEC-822F-F4C13C6E28AF}"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9055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B734D1-AB91-4A02-961A-86EFC53DF015}"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40663A-79DF-42F6-ADA7-64C61CDD21EF}"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7CDEDC3-3473-426F-BF86-B3457B29A354}"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8DC8D23-E244-4D78-A764-39D0826439C4}"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4163AC6-2E10-41A8-810A-6B280DEFEFE1}"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21EF0611-121C-468C-BC8C-3D6DC6BF68BF}"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681A45-D37A-4A83-A036-D6F7CB142F97}"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CA54778-D526-4404-9E2D-BB62FA16DC06}"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55E3A688-CA23-4F01-ADAC-31535F8C1EC9}"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6F45BF5-709F-4AC9-AFCD-B054179C32FF}"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3008791-EC7A-4236-8B3E-760AF4331131}"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7810ABCC-9A84-4FEC-822F-F4C13C6E28AF}"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9055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AB734D1-AB91-4A02-961A-86EFC53DF015}"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9279F9-7F60-4E1B-8E24-D0EEAE7AA05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69A1B53-9527-43FA-9DC9-A470C1B0F44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4C6332-DFFB-4AC0-ABA6-EC4D96E584C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E50D3AE-BA16-4C0D-BB4A-7B5645F28B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2481CA-6834-4873-86AE-255C15281DE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E82343-806D-404B-9785-3FB845C1841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w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wmf"/><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DF4A37E-0F9A-4241-A026-E14591871A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84" r:id="rId12"/>
    <p:sldLayoutId id="2147483685"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533400" y="609600"/>
            <a:ext cx="8001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63" name="Rectangle 3"/>
          <p:cNvSpPr>
            <a:spLocks noGrp="1" noChangeArrowheads="1"/>
          </p:cNvSpPr>
          <p:nvPr>
            <p:ph type="body" idx="1"/>
          </p:nvPr>
        </p:nvSpPr>
        <p:spPr bwMode="auto">
          <a:xfrm>
            <a:off x="533400" y="1676400"/>
            <a:ext cx="8077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Times New Roman" pitchFamily="18" charset="0"/>
              </a:defRPr>
            </a:lvl1pPr>
          </a:lstStyle>
          <a:p>
            <a:endParaRPr lang="en-US"/>
          </a:p>
        </p:txBody>
      </p:sp>
      <p:sp>
        <p:nvSpPr>
          <p:cNvPr id="4096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fld id="{7C57E03E-44B2-4CD7-AE1F-FE005745591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CAC Futura Casual" pitchFamily="2" charset="0"/>
        </a:defRPr>
      </a:lvl2pPr>
      <a:lvl3pPr algn="ctr" rtl="0" fontAlgn="base">
        <a:spcBef>
          <a:spcPct val="0"/>
        </a:spcBef>
        <a:spcAft>
          <a:spcPct val="0"/>
        </a:spcAft>
        <a:defRPr sz="4800">
          <a:solidFill>
            <a:schemeClr val="bg1"/>
          </a:solidFill>
          <a:latin typeface="CAC Futura Casual" pitchFamily="2" charset="0"/>
        </a:defRPr>
      </a:lvl3pPr>
      <a:lvl4pPr algn="ctr" rtl="0" fontAlgn="base">
        <a:spcBef>
          <a:spcPct val="0"/>
        </a:spcBef>
        <a:spcAft>
          <a:spcPct val="0"/>
        </a:spcAft>
        <a:defRPr sz="4800">
          <a:solidFill>
            <a:schemeClr val="bg1"/>
          </a:solidFill>
          <a:latin typeface="CAC Futura Casual" pitchFamily="2" charset="0"/>
        </a:defRPr>
      </a:lvl4pPr>
      <a:lvl5pPr algn="ctr" rtl="0" fontAlgn="base">
        <a:spcBef>
          <a:spcPct val="0"/>
        </a:spcBef>
        <a:spcAft>
          <a:spcPct val="0"/>
        </a:spcAft>
        <a:defRPr sz="4800">
          <a:solidFill>
            <a:schemeClr val="bg1"/>
          </a:solidFill>
          <a:latin typeface="CAC Futura Casual" pitchFamily="2" charset="0"/>
        </a:defRPr>
      </a:lvl5pPr>
      <a:lvl6pPr marL="457200" algn="ctr" rtl="0" fontAlgn="base">
        <a:spcBef>
          <a:spcPct val="0"/>
        </a:spcBef>
        <a:spcAft>
          <a:spcPct val="0"/>
        </a:spcAft>
        <a:defRPr sz="4800">
          <a:solidFill>
            <a:schemeClr val="bg1"/>
          </a:solidFill>
          <a:latin typeface="CAC Futura Casual" pitchFamily="2" charset="0"/>
        </a:defRPr>
      </a:lvl6pPr>
      <a:lvl7pPr marL="914400" algn="ctr" rtl="0" fontAlgn="base">
        <a:spcBef>
          <a:spcPct val="0"/>
        </a:spcBef>
        <a:spcAft>
          <a:spcPct val="0"/>
        </a:spcAft>
        <a:defRPr sz="4800">
          <a:solidFill>
            <a:schemeClr val="bg1"/>
          </a:solidFill>
          <a:latin typeface="CAC Futura Casual" pitchFamily="2" charset="0"/>
        </a:defRPr>
      </a:lvl7pPr>
      <a:lvl8pPr marL="1371600" algn="ctr" rtl="0" fontAlgn="base">
        <a:spcBef>
          <a:spcPct val="0"/>
        </a:spcBef>
        <a:spcAft>
          <a:spcPct val="0"/>
        </a:spcAft>
        <a:defRPr sz="4800">
          <a:solidFill>
            <a:schemeClr val="bg1"/>
          </a:solidFill>
          <a:latin typeface="CAC Futura Casual" pitchFamily="2" charset="0"/>
        </a:defRPr>
      </a:lvl8pPr>
      <a:lvl9pPr marL="1828800" algn="ctr" rtl="0" fontAlgn="base">
        <a:spcBef>
          <a:spcPct val="0"/>
        </a:spcBef>
        <a:spcAft>
          <a:spcPct val="0"/>
        </a:spcAft>
        <a:defRPr sz="4800">
          <a:solidFill>
            <a:schemeClr val="bg1"/>
          </a:solidFill>
          <a:latin typeface="CAC Futura Casual" pitchFamily="2" charset="0"/>
        </a:defRPr>
      </a:lvl9pPr>
    </p:titleStyle>
    <p:bodyStyle>
      <a:lvl1pPr marL="342900" indent="-342900" algn="l" rtl="0" fontAlgn="base">
        <a:spcBef>
          <a:spcPct val="20000"/>
        </a:spcBef>
        <a:spcAft>
          <a:spcPct val="0"/>
        </a:spcAft>
        <a:buSzPct val="80000"/>
        <a:buFont typeface="Wingdings" pitchFamily="2" charset="2"/>
        <a:buChar char="§"/>
        <a:defRPr sz="4400">
          <a:solidFill>
            <a:schemeClr val="bg1"/>
          </a:solidFill>
          <a:latin typeface="+mn-lt"/>
          <a:ea typeface="+mn-ea"/>
          <a:cs typeface="+mn-cs"/>
        </a:defRPr>
      </a:lvl1pPr>
      <a:lvl2pPr marL="742950" indent="-285750" algn="l" rtl="0" fontAlgn="base">
        <a:spcBef>
          <a:spcPct val="20000"/>
        </a:spcBef>
        <a:spcAft>
          <a:spcPct val="0"/>
        </a:spcAft>
        <a:buSzPct val="80000"/>
        <a:buFont typeface="Wingdings" pitchFamily="2" charset="2"/>
        <a:buChar char="§"/>
        <a:defRPr sz="4000">
          <a:solidFill>
            <a:schemeClr val="bg1"/>
          </a:solidFill>
          <a:latin typeface="+mn-lt"/>
        </a:defRPr>
      </a:lvl2pPr>
      <a:lvl3pPr marL="1143000" indent="-228600" algn="l" rtl="0" fontAlgn="base">
        <a:spcBef>
          <a:spcPct val="20000"/>
        </a:spcBef>
        <a:spcAft>
          <a:spcPct val="0"/>
        </a:spcAft>
        <a:buSzPct val="80000"/>
        <a:buFont typeface="Wingdings" pitchFamily="2" charset="2"/>
        <a:buChar char="§"/>
        <a:defRPr sz="3600">
          <a:solidFill>
            <a:schemeClr val="bg1"/>
          </a:solidFill>
          <a:latin typeface="+mn-lt"/>
        </a:defRPr>
      </a:lvl3pPr>
      <a:lvl4pPr marL="1600200" indent="-228600" algn="l" rtl="0" fontAlgn="base">
        <a:spcBef>
          <a:spcPct val="20000"/>
        </a:spcBef>
        <a:spcAft>
          <a:spcPct val="0"/>
        </a:spcAft>
        <a:buSzPct val="80000"/>
        <a:buFont typeface="Wingdings" pitchFamily="2" charset="2"/>
        <a:buChar char="§"/>
        <a:defRPr sz="3200">
          <a:solidFill>
            <a:schemeClr val="bg1"/>
          </a:solidFill>
          <a:latin typeface="+mn-lt"/>
        </a:defRPr>
      </a:lvl4pPr>
      <a:lvl5pPr marL="2057400" indent="-228600" algn="l" rtl="0" fontAlgn="base">
        <a:spcBef>
          <a:spcPct val="20000"/>
        </a:spcBef>
        <a:spcAft>
          <a:spcPct val="0"/>
        </a:spcAft>
        <a:buSzPct val="80000"/>
        <a:buFont typeface="Wingdings" pitchFamily="2" charset="2"/>
        <a:buChar char="§"/>
        <a:defRPr sz="3200">
          <a:solidFill>
            <a:schemeClr val="bg1"/>
          </a:solidFill>
          <a:latin typeface="+mn-lt"/>
        </a:defRPr>
      </a:lvl5pPr>
      <a:lvl6pPr marL="2514600" indent="-228600" algn="l" rtl="0" fontAlgn="base">
        <a:spcBef>
          <a:spcPct val="20000"/>
        </a:spcBef>
        <a:spcAft>
          <a:spcPct val="0"/>
        </a:spcAft>
        <a:buSzPct val="80000"/>
        <a:buFont typeface="Wingdings" pitchFamily="2" charset="2"/>
        <a:buChar char="§"/>
        <a:defRPr sz="3200">
          <a:solidFill>
            <a:schemeClr val="bg1"/>
          </a:solidFill>
          <a:latin typeface="+mn-lt"/>
        </a:defRPr>
      </a:lvl6pPr>
      <a:lvl7pPr marL="2971800" indent="-228600" algn="l" rtl="0" fontAlgn="base">
        <a:spcBef>
          <a:spcPct val="20000"/>
        </a:spcBef>
        <a:spcAft>
          <a:spcPct val="0"/>
        </a:spcAft>
        <a:buSzPct val="80000"/>
        <a:buFont typeface="Wingdings" pitchFamily="2" charset="2"/>
        <a:buChar char="§"/>
        <a:defRPr sz="3200">
          <a:solidFill>
            <a:schemeClr val="bg1"/>
          </a:solidFill>
          <a:latin typeface="+mn-lt"/>
        </a:defRPr>
      </a:lvl7pPr>
      <a:lvl8pPr marL="3429000" indent="-228600" algn="l" rtl="0" fontAlgn="base">
        <a:spcBef>
          <a:spcPct val="20000"/>
        </a:spcBef>
        <a:spcAft>
          <a:spcPct val="0"/>
        </a:spcAft>
        <a:buSzPct val="80000"/>
        <a:buFont typeface="Wingdings" pitchFamily="2" charset="2"/>
        <a:buChar char="§"/>
        <a:defRPr sz="3200">
          <a:solidFill>
            <a:schemeClr val="bg1"/>
          </a:solidFill>
          <a:latin typeface="+mn-lt"/>
        </a:defRPr>
      </a:lvl8pPr>
      <a:lvl9pPr marL="3886200" indent="-228600" algn="l" rtl="0" fontAlgn="base">
        <a:spcBef>
          <a:spcPct val="20000"/>
        </a:spcBef>
        <a:spcAft>
          <a:spcPct val="0"/>
        </a:spcAft>
        <a:buSzPct val="80000"/>
        <a:buFont typeface="Wingdings" pitchFamily="2" charset="2"/>
        <a:buChar char="§"/>
        <a:defRPr sz="3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533400" y="609600"/>
            <a:ext cx="8001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63" name="Rectangle 3"/>
          <p:cNvSpPr>
            <a:spLocks noGrp="1" noChangeArrowheads="1"/>
          </p:cNvSpPr>
          <p:nvPr>
            <p:ph type="body" idx="1"/>
          </p:nvPr>
        </p:nvSpPr>
        <p:spPr bwMode="auto">
          <a:xfrm>
            <a:off x="533400" y="1676400"/>
            <a:ext cx="8077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endParaRPr lang="en-US">
              <a:solidFill>
                <a:srgbClr val="FFFFFF"/>
              </a:solidFill>
            </a:endParaRPr>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Times New Roman" pitchFamily="18" charset="0"/>
              </a:defRPr>
            </a:lvl1pPr>
          </a:lstStyle>
          <a:p>
            <a:endParaRPr lang="en-US">
              <a:solidFill>
                <a:srgbClr val="FFFFFF"/>
              </a:solidFill>
            </a:endParaRPr>
          </a:p>
        </p:txBody>
      </p:sp>
      <p:sp>
        <p:nvSpPr>
          <p:cNvPr id="4096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fld id="{7C57E03E-44B2-4CD7-AE1F-FE005745591F}" type="slidenum">
              <a:rPr lang="en-US">
                <a:solidFill>
                  <a:srgbClr val="FFFFFF"/>
                </a:solidFill>
              </a:rPr>
              <a:pPr/>
              <a:t>‹#›</a:t>
            </a:fld>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CAC Futura Casual" pitchFamily="2" charset="0"/>
        </a:defRPr>
      </a:lvl2pPr>
      <a:lvl3pPr algn="ctr" rtl="0" fontAlgn="base">
        <a:spcBef>
          <a:spcPct val="0"/>
        </a:spcBef>
        <a:spcAft>
          <a:spcPct val="0"/>
        </a:spcAft>
        <a:defRPr sz="4800">
          <a:solidFill>
            <a:schemeClr val="bg1"/>
          </a:solidFill>
          <a:latin typeface="CAC Futura Casual" pitchFamily="2" charset="0"/>
        </a:defRPr>
      </a:lvl3pPr>
      <a:lvl4pPr algn="ctr" rtl="0" fontAlgn="base">
        <a:spcBef>
          <a:spcPct val="0"/>
        </a:spcBef>
        <a:spcAft>
          <a:spcPct val="0"/>
        </a:spcAft>
        <a:defRPr sz="4800">
          <a:solidFill>
            <a:schemeClr val="bg1"/>
          </a:solidFill>
          <a:latin typeface="CAC Futura Casual" pitchFamily="2" charset="0"/>
        </a:defRPr>
      </a:lvl4pPr>
      <a:lvl5pPr algn="ctr" rtl="0" fontAlgn="base">
        <a:spcBef>
          <a:spcPct val="0"/>
        </a:spcBef>
        <a:spcAft>
          <a:spcPct val="0"/>
        </a:spcAft>
        <a:defRPr sz="4800">
          <a:solidFill>
            <a:schemeClr val="bg1"/>
          </a:solidFill>
          <a:latin typeface="CAC Futura Casual" pitchFamily="2" charset="0"/>
        </a:defRPr>
      </a:lvl5pPr>
      <a:lvl6pPr marL="457200" algn="ctr" rtl="0" fontAlgn="base">
        <a:spcBef>
          <a:spcPct val="0"/>
        </a:spcBef>
        <a:spcAft>
          <a:spcPct val="0"/>
        </a:spcAft>
        <a:defRPr sz="4800">
          <a:solidFill>
            <a:schemeClr val="bg1"/>
          </a:solidFill>
          <a:latin typeface="CAC Futura Casual" pitchFamily="2" charset="0"/>
        </a:defRPr>
      </a:lvl6pPr>
      <a:lvl7pPr marL="914400" algn="ctr" rtl="0" fontAlgn="base">
        <a:spcBef>
          <a:spcPct val="0"/>
        </a:spcBef>
        <a:spcAft>
          <a:spcPct val="0"/>
        </a:spcAft>
        <a:defRPr sz="4800">
          <a:solidFill>
            <a:schemeClr val="bg1"/>
          </a:solidFill>
          <a:latin typeface="CAC Futura Casual" pitchFamily="2" charset="0"/>
        </a:defRPr>
      </a:lvl7pPr>
      <a:lvl8pPr marL="1371600" algn="ctr" rtl="0" fontAlgn="base">
        <a:spcBef>
          <a:spcPct val="0"/>
        </a:spcBef>
        <a:spcAft>
          <a:spcPct val="0"/>
        </a:spcAft>
        <a:defRPr sz="4800">
          <a:solidFill>
            <a:schemeClr val="bg1"/>
          </a:solidFill>
          <a:latin typeface="CAC Futura Casual" pitchFamily="2" charset="0"/>
        </a:defRPr>
      </a:lvl8pPr>
      <a:lvl9pPr marL="1828800" algn="ctr" rtl="0" fontAlgn="base">
        <a:spcBef>
          <a:spcPct val="0"/>
        </a:spcBef>
        <a:spcAft>
          <a:spcPct val="0"/>
        </a:spcAft>
        <a:defRPr sz="4800">
          <a:solidFill>
            <a:schemeClr val="bg1"/>
          </a:solidFill>
          <a:latin typeface="CAC Futura Casual" pitchFamily="2" charset="0"/>
        </a:defRPr>
      </a:lvl9pPr>
    </p:titleStyle>
    <p:bodyStyle>
      <a:lvl1pPr marL="342900" indent="-342900" algn="l" rtl="0" fontAlgn="base">
        <a:spcBef>
          <a:spcPct val="20000"/>
        </a:spcBef>
        <a:spcAft>
          <a:spcPct val="0"/>
        </a:spcAft>
        <a:buSzPct val="80000"/>
        <a:buFont typeface="Wingdings" pitchFamily="2" charset="2"/>
        <a:buChar char="§"/>
        <a:defRPr sz="4400">
          <a:solidFill>
            <a:schemeClr val="bg1"/>
          </a:solidFill>
          <a:latin typeface="+mn-lt"/>
          <a:ea typeface="+mn-ea"/>
          <a:cs typeface="+mn-cs"/>
        </a:defRPr>
      </a:lvl1pPr>
      <a:lvl2pPr marL="742950" indent="-285750" algn="l" rtl="0" fontAlgn="base">
        <a:spcBef>
          <a:spcPct val="20000"/>
        </a:spcBef>
        <a:spcAft>
          <a:spcPct val="0"/>
        </a:spcAft>
        <a:buSzPct val="80000"/>
        <a:buFont typeface="Wingdings" pitchFamily="2" charset="2"/>
        <a:buChar char="§"/>
        <a:defRPr sz="4000">
          <a:solidFill>
            <a:schemeClr val="bg1"/>
          </a:solidFill>
          <a:latin typeface="+mn-lt"/>
        </a:defRPr>
      </a:lvl2pPr>
      <a:lvl3pPr marL="1143000" indent="-228600" algn="l" rtl="0" fontAlgn="base">
        <a:spcBef>
          <a:spcPct val="20000"/>
        </a:spcBef>
        <a:spcAft>
          <a:spcPct val="0"/>
        </a:spcAft>
        <a:buSzPct val="80000"/>
        <a:buFont typeface="Wingdings" pitchFamily="2" charset="2"/>
        <a:buChar char="§"/>
        <a:defRPr sz="3600">
          <a:solidFill>
            <a:schemeClr val="bg1"/>
          </a:solidFill>
          <a:latin typeface="+mn-lt"/>
        </a:defRPr>
      </a:lvl3pPr>
      <a:lvl4pPr marL="1600200" indent="-228600" algn="l" rtl="0" fontAlgn="base">
        <a:spcBef>
          <a:spcPct val="20000"/>
        </a:spcBef>
        <a:spcAft>
          <a:spcPct val="0"/>
        </a:spcAft>
        <a:buSzPct val="80000"/>
        <a:buFont typeface="Wingdings" pitchFamily="2" charset="2"/>
        <a:buChar char="§"/>
        <a:defRPr sz="3200">
          <a:solidFill>
            <a:schemeClr val="bg1"/>
          </a:solidFill>
          <a:latin typeface="+mn-lt"/>
        </a:defRPr>
      </a:lvl4pPr>
      <a:lvl5pPr marL="2057400" indent="-228600" algn="l" rtl="0" fontAlgn="base">
        <a:spcBef>
          <a:spcPct val="20000"/>
        </a:spcBef>
        <a:spcAft>
          <a:spcPct val="0"/>
        </a:spcAft>
        <a:buSzPct val="80000"/>
        <a:buFont typeface="Wingdings" pitchFamily="2" charset="2"/>
        <a:buChar char="§"/>
        <a:defRPr sz="3200">
          <a:solidFill>
            <a:schemeClr val="bg1"/>
          </a:solidFill>
          <a:latin typeface="+mn-lt"/>
        </a:defRPr>
      </a:lvl5pPr>
      <a:lvl6pPr marL="2514600" indent="-228600" algn="l" rtl="0" fontAlgn="base">
        <a:spcBef>
          <a:spcPct val="20000"/>
        </a:spcBef>
        <a:spcAft>
          <a:spcPct val="0"/>
        </a:spcAft>
        <a:buSzPct val="80000"/>
        <a:buFont typeface="Wingdings" pitchFamily="2" charset="2"/>
        <a:buChar char="§"/>
        <a:defRPr sz="3200">
          <a:solidFill>
            <a:schemeClr val="bg1"/>
          </a:solidFill>
          <a:latin typeface="+mn-lt"/>
        </a:defRPr>
      </a:lvl6pPr>
      <a:lvl7pPr marL="2971800" indent="-228600" algn="l" rtl="0" fontAlgn="base">
        <a:spcBef>
          <a:spcPct val="20000"/>
        </a:spcBef>
        <a:spcAft>
          <a:spcPct val="0"/>
        </a:spcAft>
        <a:buSzPct val="80000"/>
        <a:buFont typeface="Wingdings" pitchFamily="2" charset="2"/>
        <a:buChar char="§"/>
        <a:defRPr sz="3200">
          <a:solidFill>
            <a:schemeClr val="bg1"/>
          </a:solidFill>
          <a:latin typeface="+mn-lt"/>
        </a:defRPr>
      </a:lvl7pPr>
      <a:lvl8pPr marL="3429000" indent="-228600" algn="l" rtl="0" fontAlgn="base">
        <a:spcBef>
          <a:spcPct val="20000"/>
        </a:spcBef>
        <a:spcAft>
          <a:spcPct val="0"/>
        </a:spcAft>
        <a:buSzPct val="80000"/>
        <a:buFont typeface="Wingdings" pitchFamily="2" charset="2"/>
        <a:buChar char="§"/>
        <a:defRPr sz="3200">
          <a:solidFill>
            <a:schemeClr val="bg1"/>
          </a:solidFill>
          <a:latin typeface="+mn-lt"/>
        </a:defRPr>
      </a:lvl8pPr>
      <a:lvl9pPr marL="3886200" indent="-228600" algn="l" rtl="0" fontAlgn="base">
        <a:spcBef>
          <a:spcPct val="20000"/>
        </a:spcBef>
        <a:spcAft>
          <a:spcPct val="0"/>
        </a:spcAft>
        <a:buSzPct val="80000"/>
        <a:buFont typeface="Wingdings" pitchFamily="2" charset="2"/>
        <a:buChar char="§"/>
        <a:defRPr sz="3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hyperlink" Target="http://learning.blogs.nytimes.com/2011/12/12/dec-12-1963-kenya-gains-independence/?_r=0" TargetMode="External"/><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britannica.com/EBchecked/topic/414840/Nigeria/55320/Independent-Nigeria"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762000" y="381000"/>
            <a:ext cx="7696200" cy="914400"/>
          </a:xfrm>
        </p:spPr>
        <p:txBody>
          <a:bodyPr/>
          <a:lstStyle/>
          <a:p>
            <a:r>
              <a:rPr lang="en-US"/>
              <a:t/>
            </a:r>
            <a:br>
              <a:rPr lang="en-US"/>
            </a:br>
            <a:r>
              <a:rPr lang="en-US"/>
              <a:t/>
            </a:r>
            <a:br>
              <a:rPr lang="en-US"/>
            </a:br>
            <a:r>
              <a:rPr lang="en-US"/>
              <a:t/>
            </a:r>
            <a:br>
              <a:rPr lang="en-US"/>
            </a:br>
            <a:r>
              <a:rPr lang="en-US" sz="3600"/>
              <a:t/>
            </a:r>
            <a:br>
              <a:rPr lang="en-US" sz="3600"/>
            </a:br>
            <a:r>
              <a:rPr lang="en-US" sz="3600"/>
              <a:t/>
            </a:r>
            <a:br>
              <a:rPr lang="en-US" sz="3600"/>
            </a:br>
            <a:r>
              <a:rPr lang="en-US" sz="3600"/>
              <a:t/>
            </a:r>
            <a:br>
              <a:rPr lang="en-US" sz="3600"/>
            </a:br>
            <a:r>
              <a:rPr lang="en-US" sz="3600"/>
              <a:t/>
            </a:r>
            <a:br>
              <a:rPr lang="en-US" sz="3600"/>
            </a:br>
            <a:r>
              <a:rPr lang="en-US" sz="3600"/>
              <a:t/>
            </a:r>
            <a:br>
              <a:rPr lang="en-US" sz="3600"/>
            </a:br>
            <a:r>
              <a:rPr lang="en-US" sz="3600">
                <a:solidFill>
                  <a:srgbClr val="99CCFF"/>
                </a:solidFill>
              </a:rPr>
              <a:t>SS7H1b</a:t>
            </a:r>
            <a:r>
              <a:rPr lang="en-US" sz="3200">
                <a:solidFill>
                  <a:srgbClr val="99CCFF"/>
                </a:solidFill>
              </a:rPr>
              <a:t/>
            </a:r>
            <a:br>
              <a:rPr lang="en-US" sz="3200">
                <a:solidFill>
                  <a:srgbClr val="99CCFF"/>
                </a:solidFill>
              </a:rPr>
            </a:br>
            <a:r>
              <a:rPr lang="en-US" sz="3200">
                <a:solidFill>
                  <a:srgbClr val="99CCFF"/>
                </a:solidFill>
              </a:rPr>
              <a:t/>
            </a:r>
            <a:br>
              <a:rPr lang="en-US" sz="3200">
                <a:solidFill>
                  <a:srgbClr val="99CCFF"/>
                </a:solidFill>
              </a:rPr>
            </a:br>
            <a:r>
              <a:rPr lang="en-US"/>
              <a:t>Explain how nationalism led to independence in South Africa, Kenya, and Nigeria</a:t>
            </a:r>
            <a:r>
              <a:rPr lang="en-US" sz="4000"/>
              <a:t>.</a:t>
            </a:r>
            <a:br>
              <a:rPr lang="en-US" sz="4000"/>
            </a:br>
            <a:r>
              <a:rPr lang="en-US"/>
              <a:t> </a:t>
            </a:r>
            <a:r>
              <a:rPr lang="en-US" sz="3600"/>
              <a:t/>
            </a:r>
            <a:br>
              <a:rPr lang="en-US" sz="3600"/>
            </a:br>
            <a:endParaRPr lang="en-US" sz="3600"/>
          </a:p>
        </p:txBody>
      </p:sp>
      <p:sp>
        <p:nvSpPr>
          <p:cNvPr id="67587" name="Rectangle 3"/>
          <p:cNvSpPr>
            <a:spLocks noGrp="1" noChangeArrowheads="1"/>
          </p:cNvSpPr>
          <p:nvPr>
            <p:ph type="subTitle" idx="1"/>
          </p:nvPr>
        </p:nvSpPr>
        <p:spPr>
          <a:xfrm>
            <a:off x="1295400" y="5105400"/>
            <a:ext cx="6400800" cy="990600"/>
          </a:xfrm>
        </p:spPr>
        <p:txBody>
          <a:bodyPr/>
          <a:lstStyle/>
          <a:p>
            <a:pPr>
              <a:lnSpc>
                <a:spcPct val="80000"/>
              </a:lnSpc>
            </a:pPr>
            <a:r>
              <a:rPr lang="en-US" sz="2000">
                <a:solidFill>
                  <a:srgbClr val="FFCC00"/>
                </a:solidFill>
              </a:rPr>
              <a:t>  Concepts:</a:t>
            </a:r>
          </a:p>
          <a:p>
            <a:pPr>
              <a:lnSpc>
                <a:spcPct val="80000"/>
              </a:lnSpc>
            </a:pPr>
            <a:r>
              <a:rPr lang="en-US" sz="2000">
                <a:solidFill>
                  <a:srgbClr val="FFCC00"/>
                </a:solidFill>
              </a:rPr>
              <a:t>Conflict Creates Change</a:t>
            </a:r>
          </a:p>
          <a:p>
            <a:pPr>
              <a:lnSpc>
                <a:spcPct val="80000"/>
              </a:lnSpc>
            </a:pPr>
            <a:r>
              <a:rPr lang="en-US" sz="2000">
                <a:solidFill>
                  <a:srgbClr val="FFCC00"/>
                </a:solidFill>
              </a:rPr>
              <a:t>Continuity and Change</a:t>
            </a:r>
          </a:p>
          <a:p>
            <a:pPr>
              <a:lnSpc>
                <a:spcPct val="80000"/>
              </a:lnSpc>
            </a:pPr>
            <a:endParaRPr lang="en-US" sz="4000">
              <a:solidFill>
                <a:srgbClr val="FFCC00"/>
              </a:solidFill>
            </a:endParaRPr>
          </a:p>
          <a:p>
            <a:pPr>
              <a:lnSpc>
                <a:spcPct val="80000"/>
              </a:lnSpc>
            </a:pPr>
            <a:endParaRPr lang="en-US" sz="4000">
              <a:solidFill>
                <a:srgbClr val="FFCC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solidFill>
            <a:srgbClr val="D03C08"/>
          </a:solidFill>
        </p:spPr>
        <p:txBody>
          <a:bodyPr/>
          <a:lstStyle/>
          <a:p>
            <a:r>
              <a:rPr lang="en-US"/>
              <a:t>WARM       DECEMBER </a:t>
            </a:r>
          </a:p>
        </p:txBody>
      </p:sp>
      <p:sp>
        <p:nvSpPr>
          <p:cNvPr id="68611" name="Rectangle 3"/>
          <p:cNvSpPr>
            <a:spLocks noGrp="1" noChangeArrowheads="1"/>
          </p:cNvSpPr>
          <p:nvPr>
            <p:ph sz="quarter" idx="1"/>
          </p:nvPr>
        </p:nvSpPr>
        <p:spPr>
          <a:xfrm>
            <a:off x="457200" y="1600200"/>
            <a:ext cx="4038600" cy="4876800"/>
          </a:xfrm>
          <a:solidFill>
            <a:schemeClr val="tx1"/>
          </a:solidFill>
        </p:spPr>
        <p:txBody>
          <a:bodyPr/>
          <a:lstStyle/>
          <a:p>
            <a:pPr algn="ctr">
              <a:buFontTx/>
              <a:buNone/>
            </a:pPr>
            <a:r>
              <a:rPr lang="en-US" sz="1600" b="1">
                <a:solidFill>
                  <a:srgbClr val="000000"/>
                </a:solidFill>
                <a:cs typeface="Arial" charset="0"/>
              </a:rPr>
              <a:t> </a:t>
            </a:r>
            <a:r>
              <a:rPr lang="en-US" sz="1600" b="1" u="sng">
                <a:solidFill>
                  <a:schemeClr val="bg1"/>
                </a:solidFill>
                <a:cs typeface="Arial" charset="0"/>
              </a:rPr>
              <a:t>Speech at the Kenya African Union  </a:t>
            </a:r>
            <a:endParaRPr lang="en-US" sz="1600" b="1">
              <a:solidFill>
                <a:schemeClr val="bg1"/>
              </a:solidFill>
              <a:cs typeface="Arial" charset="0"/>
            </a:endParaRPr>
          </a:p>
          <a:p>
            <a:pPr algn="ctr">
              <a:buFontTx/>
              <a:buNone/>
            </a:pPr>
            <a:r>
              <a:rPr lang="en-US" sz="1600">
                <a:solidFill>
                  <a:schemeClr val="bg1"/>
                </a:solidFill>
                <a:cs typeface="Arial" charset="0"/>
              </a:rPr>
              <a:t>  July 26, 1952</a:t>
            </a:r>
          </a:p>
          <a:p>
            <a:pPr>
              <a:buFontTx/>
              <a:buNone/>
            </a:pPr>
            <a:r>
              <a:rPr lang="en-US" sz="1600">
                <a:solidFill>
                  <a:schemeClr val="bg1"/>
                </a:solidFill>
                <a:cs typeface="Arial" charset="0"/>
              </a:rPr>
              <a:t>	“... I want you to know the purpose of the Kenya African Union.  It is the biggest purpose the African has.  It involves every African in Kenya and it is their mouthpiece which asks for freedom.  K.A.U. is you and you are the K.A.U. </a:t>
            </a:r>
          </a:p>
          <a:p>
            <a:pPr>
              <a:buFontTx/>
              <a:buNone/>
            </a:pPr>
            <a:r>
              <a:rPr lang="en-US" sz="1600">
                <a:solidFill>
                  <a:schemeClr val="bg1"/>
                </a:solidFill>
                <a:cs typeface="Arial" charset="0"/>
              </a:rPr>
              <a:t>	… True democracy has no colour distinction. It does not choose between black and white. We are here in this tremendous gathering under the K.A.U. flag to find which road leads us from darkness into democracy. In order to find it we Africans must first achieve the right to elect our own representatives.</a:t>
            </a:r>
            <a:r>
              <a:rPr lang="en-US" sz="1400">
                <a:solidFill>
                  <a:schemeClr val="bg1"/>
                </a:solidFill>
              </a:rPr>
              <a:t>”          - Jomo Kenyatta</a:t>
            </a:r>
          </a:p>
          <a:p>
            <a:pPr algn="ctr">
              <a:buFontTx/>
              <a:buNone/>
            </a:pPr>
            <a:endParaRPr lang="en-US" sz="1400">
              <a:solidFill>
                <a:schemeClr val="bg1"/>
              </a:solidFill>
            </a:endParaRPr>
          </a:p>
        </p:txBody>
      </p:sp>
      <p:sp>
        <p:nvSpPr>
          <p:cNvPr id="68612" name="Rectangle 4"/>
          <p:cNvSpPr>
            <a:spLocks noGrp="1" noChangeArrowheads="1"/>
          </p:cNvSpPr>
          <p:nvPr>
            <p:ph type="body" sz="half" idx="3"/>
          </p:nvPr>
        </p:nvSpPr>
        <p:spPr>
          <a:xfrm>
            <a:off x="4648200" y="1600200"/>
            <a:ext cx="4038600" cy="4876800"/>
          </a:xfrm>
          <a:solidFill>
            <a:srgbClr val="009900"/>
          </a:solidFill>
        </p:spPr>
        <p:txBody>
          <a:bodyPr/>
          <a:lstStyle/>
          <a:p>
            <a:pPr marL="533400" indent="-533400" algn="ctr">
              <a:buFontTx/>
              <a:buNone/>
            </a:pPr>
            <a:endParaRPr lang="en-US" sz="2800" b="1"/>
          </a:p>
          <a:p>
            <a:pPr marL="533400" indent="-533400" algn="ctr">
              <a:buFontTx/>
              <a:buNone/>
            </a:pPr>
            <a:endParaRPr lang="en-US" sz="2800" b="1">
              <a:solidFill>
                <a:srgbClr val="6699FF"/>
              </a:solidFill>
            </a:endParaRPr>
          </a:p>
          <a:p>
            <a:pPr marL="533400" indent="-533400" algn="ctr">
              <a:buFontTx/>
              <a:buNone/>
            </a:pPr>
            <a:endParaRPr lang="en-US" sz="2800" b="1">
              <a:solidFill>
                <a:srgbClr val="6699FF"/>
              </a:solidFill>
            </a:endParaRPr>
          </a:p>
          <a:p>
            <a:pPr marL="533400" indent="-533400" algn="ctr">
              <a:buFontTx/>
              <a:buNone/>
            </a:pPr>
            <a:endParaRPr lang="en-US" sz="800" b="1">
              <a:solidFill>
                <a:srgbClr val="6699FF"/>
              </a:solidFill>
            </a:endParaRPr>
          </a:p>
          <a:p>
            <a:pPr marL="533400" indent="-533400">
              <a:buFontTx/>
              <a:buAutoNum type="arabicPeriod"/>
            </a:pPr>
            <a:endParaRPr lang="en-US" sz="2200" b="1"/>
          </a:p>
          <a:p>
            <a:pPr marL="533400" indent="-533400">
              <a:buFontTx/>
              <a:buAutoNum type="arabicPeriod"/>
            </a:pPr>
            <a:endParaRPr lang="en-US" sz="2200" b="1"/>
          </a:p>
          <a:p>
            <a:pPr marL="533400" indent="-533400">
              <a:buFontTx/>
              <a:buAutoNum type="arabicPeriod"/>
            </a:pPr>
            <a:endParaRPr lang="en-US" sz="2300" b="1"/>
          </a:p>
          <a:p>
            <a:pPr marL="533400" indent="-533400">
              <a:buFontTx/>
              <a:buAutoNum type="arabicPeriod"/>
            </a:pPr>
            <a:r>
              <a:rPr lang="en-US" sz="2300" b="1"/>
              <a:t>According to the primary source document, what is the message in Jomo Kenyatta’s speech?</a:t>
            </a:r>
          </a:p>
          <a:p>
            <a:pPr marL="533400" indent="-533400">
              <a:buFontTx/>
              <a:buNone/>
            </a:pPr>
            <a:endParaRPr lang="en-US" sz="2100" b="1"/>
          </a:p>
          <a:p>
            <a:pPr marL="533400" indent="-533400">
              <a:buFontTx/>
              <a:buAutoNum type="arabicPeriod"/>
            </a:pPr>
            <a:endParaRPr lang="en-US" sz="2200" b="1"/>
          </a:p>
        </p:txBody>
      </p:sp>
      <p:sp>
        <p:nvSpPr>
          <p:cNvPr id="68613" name="AutoShape 5"/>
          <p:cNvSpPr>
            <a:spLocks noChangeArrowheads="1"/>
          </p:cNvSpPr>
          <p:nvPr/>
        </p:nvSpPr>
        <p:spPr bwMode="auto">
          <a:xfrm>
            <a:off x="3581400" y="457200"/>
            <a:ext cx="457200" cy="685800"/>
          </a:xfrm>
          <a:prstGeom prst="upArrow">
            <a:avLst>
              <a:gd name="adj1" fmla="val 30556"/>
              <a:gd name="adj2" fmla="val 53819"/>
            </a:avLst>
          </a:prstGeom>
          <a:solidFill>
            <a:schemeClr val="bg1"/>
          </a:solidFill>
          <a:ln w="9525">
            <a:solidFill>
              <a:schemeClr val="tx1"/>
            </a:solidFill>
            <a:miter lim="800000"/>
            <a:headEnd/>
            <a:tailEnd/>
          </a:ln>
          <a:effectLst/>
        </p:spPr>
        <p:txBody>
          <a:bodyPr wrap="none" anchor="ctr"/>
          <a:lstStyle/>
          <a:p>
            <a:endParaRPr lang="en-US"/>
          </a:p>
        </p:txBody>
      </p:sp>
      <p:pic>
        <p:nvPicPr>
          <p:cNvPr id="68614" name="Picture 6"/>
          <p:cNvPicPr>
            <a:picLocks noGrp="1" noChangeAspect="1" noChangeArrowheads="1"/>
          </p:cNvPicPr>
          <p:nvPr>
            <p:ph sz="quarter" idx="2"/>
          </p:nvPr>
        </p:nvPicPr>
        <p:blipFill>
          <a:blip r:embed="rId2" cstate="print"/>
          <a:srcRect r="3453"/>
          <a:stretch>
            <a:fillRect/>
          </a:stretch>
        </p:blipFill>
        <p:spPr>
          <a:xfrm>
            <a:off x="4953000" y="1828800"/>
            <a:ext cx="3352800" cy="2235200"/>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2" cstate="print"/>
          <a:srcRect/>
          <a:stretch>
            <a:fillRect/>
          </a:stretch>
        </p:blipFill>
        <p:spPr bwMode="auto">
          <a:xfrm>
            <a:off x="3641725" y="0"/>
            <a:ext cx="5502275" cy="6858000"/>
          </a:xfrm>
          <a:prstGeom prst="rect">
            <a:avLst/>
          </a:prstGeom>
          <a:noFill/>
          <a:ln w="9525">
            <a:noFill/>
            <a:miter lim="800000"/>
            <a:headEnd/>
            <a:tailEnd/>
          </a:ln>
          <a:effectLst/>
        </p:spPr>
      </p:pic>
      <p:sp>
        <p:nvSpPr>
          <p:cNvPr id="70659" name="Text Box 3"/>
          <p:cNvSpPr txBox="1">
            <a:spLocks noChangeArrowheads="1"/>
          </p:cNvSpPr>
          <p:nvPr/>
        </p:nvSpPr>
        <p:spPr bwMode="auto">
          <a:xfrm>
            <a:off x="381000" y="609600"/>
            <a:ext cx="2901950" cy="5203825"/>
          </a:xfrm>
          <a:prstGeom prst="rect">
            <a:avLst/>
          </a:prstGeom>
          <a:noFill/>
          <a:ln w="9525">
            <a:noFill/>
            <a:miter lim="800000"/>
            <a:headEnd/>
            <a:tailEnd/>
          </a:ln>
          <a:effectLst/>
        </p:spPr>
        <p:txBody>
          <a:bodyPr>
            <a:spAutoFit/>
          </a:bodyPr>
          <a:lstStyle/>
          <a:p>
            <a:pPr algn="ctr"/>
            <a:r>
              <a:rPr lang="en-US" sz="2400" b="1">
                <a:solidFill>
                  <a:schemeClr val="bg1"/>
                </a:solidFill>
                <a:latin typeface="Times New Roman" pitchFamily="18" charset="0"/>
              </a:rPr>
              <a:t>FROM </a:t>
            </a:r>
          </a:p>
          <a:p>
            <a:pPr algn="ctr"/>
            <a:r>
              <a:rPr lang="en-US" sz="2400" b="1">
                <a:solidFill>
                  <a:schemeClr val="bg1"/>
                </a:solidFill>
                <a:latin typeface="Times New Roman" pitchFamily="18" charset="0"/>
              </a:rPr>
              <a:t>1910 to 1988 </a:t>
            </a:r>
          </a:p>
          <a:p>
            <a:pPr algn="ctr"/>
            <a:r>
              <a:rPr lang="en-US" sz="2400" b="1">
                <a:solidFill>
                  <a:schemeClr val="bg1"/>
                </a:solidFill>
                <a:latin typeface="Times New Roman" pitchFamily="18" charset="0"/>
              </a:rPr>
              <a:t>DIFFERENT</a:t>
            </a:r>
          </a:p>
          <a:p>
            <a:pPr algn="ctr"/>
            <a:r>
              <a:rPr lang="en-US" sz="2400" b="1">
                <a:solidFill>
                  <a:schemeClr val="bg1"/>
                </a:solidFill>
                <a:latin typeface="Times New Roman" pitchFamily="18" charset="0"/>
              </a:rPr>
              <a:t>COLONIES IN</a:t>
            </a:r>
          </a:p>
          <a:p>
            <a:pPr algn="ctr"/>
            <a:r>
              <a:rPr lang="en-US" sz="2400" b="1">
                <a:solidFill>
                  <a:schemeClr val="bg1"/>
                </a:solidFill>
                <a:latin typeface="Times New Roman" pitchFamily="18" charset="0"/>
              </a:rPr>
              <a:t>AFRICA GAINED</a:t>
            </a:r>
          </a:p>
          <a:p>
            <a:pPr algn="ctr"/>
            <a:r>
              <a:rPr lang="en-US" sz="2400" b="1">
                <a:solidFill>
                  <a:schemeClr val="bg1"/>
                </a:solidFill>
                <a:latin typeface="Times New Roman" pitchFamily="18" charset="0"/>
              </a:rPr>
              <a:t>THEIR </a:t>
            </a:r>
          </a:p>
          <a:p>
            <a:pPr algn="ctr"/>
            <a:r>
              <a:rPr lang="en-US" sz="2400" b="1">
                <a:solidFill>
                  <a:schemeClr val="bg1"/>
                </a:solidFill>
                <a:latin typeface="Times New Roman" pitchFamily="18" charset="0"/>
              </a:rPr>
              <a:t>INDEPENDENCE</a:t>
            </a:r>
          </a:p>
          <a:p>
            <a:pPr algn="ctr"/>
            <a:r>
              <a:rPr lang="en-US" sz="2400" b="1">
                <a:solidFill>
                  <a:schemeClr val="bg1"/>
                </a:solidFill>
                <a:latin typeface="Times New Roman" pitchFamily="18" charset="0"/>
              </a:rPr>
              <a:t>FROM EUROPEAN</a:t>
            </a:r>
          </a:p>
          <a:p>
            <a:pPr algn="ctr"/>
            <a:r>
              <a:rPr lang="en-US" sz="2400" b="1">
                <a:solidFill>
                  <a:schemeClr val="bg1"/>
                </a:solidFill>
                <a:latin typeface="Times New Roman" pitchFamily="18" charset="0"/>
              </a:rPr>
              <a:t>EMPIRES.</a:t>
            </a:r>
          </a:p>
          <a:p>
            <a:pPr algn="ctr"/>
            <a:endParaRPr lang="en-US" sz="2400" b="1">
              <a:solidFill>
                <a:schemeClr val="bg1"/>
              </a:solidFill>
              <a:latin typeface="Times New Roman" pitchFamily="18" charset="0"/>
            </a:endParaRPr>
          </a:p>
          <a:p>
            <a:pPr algn="ctr"/>
            <a:r>
              <a:rPr lang="en-US" sz="2400" b="1">
                <a:solidFill>
                  <a:schemeClr val="bg1"/>
                </a:solidFill>
                <a:latin typeface="Times New Roman" pitchFamily="18" charset="0"/>
              </a:rPr>
              <a:t>THESE ARE </a:t>
            </a:r>
          </a:p>
          <a:p>
            <a:pPr algn="ctr"/>
            <a:r>
              <a:rPr lang="en-US" sz="2400" b="1">
                <a:solidFill>
                  <a:schemeClr val="bg1"/>
                </a:solidFill>
                <a:latin typeface="Times New Roman" pitchFamily="18" charset="0"/>
              </a:rPr>
              <a:t>KNOWN AS</a:t>
            </a:r>
          </a:p>
          <a:p>
            <a:pPr algn="ctr"/>
            <a:r>
              <a:rPr lang="en-US" sz="2400" b="1">
                <a:solidFill>
                  <a:schemeClr val="bg1"/>
                </a:solidFill>
                <a:latin typeface="Times New Roman" pitchFamily="18" charset="0"/>
              </a:rPr>
              <a:t>NATIONALIST</a:t>
            </a:r>
          </a:p>
          <a:p>
            <a:pPr algn="ctr"/>
            <a:r>
              <a:rPr lang="en-US" sz="2400" b="1">
                <a:solidFill>
                  <a:schemeClr val="bg1"/>
                </a:solidFill>
                <a:latin typeface="Times New Roman" pitchFamily="18" charset="0"/>
              </a:rPr>
              <a:t>MOVEMENTS.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SS7H1d</a:t>
            </a:r>
            <a:endParaRPr lang="en-US" sz="5400" b="1" dirty="0"/>
          </a:p>
        </p:txBody>
      </p:sp>
      <p:sp>
        <p:nvSpPr>
          <p:cNvPr id="8" name="Content Placeholder 7"/>
          <p:cNvSpPr>
            <a:spLocks noGrp="1"/>
          </p:cNvSpPr>
          <p:nvPr>
            <p:ph idx="4294967295"/>
          </p:nvPr>
        </p:nvSpPr>
        <p:spPr>
          <a:xfrm>
            <a:off x="457200" y="1524000"/>
            <a:ext cx="8077200" cy="4419600"/>
          </a:xfrm>
        </p:spPr>
        <p:txBody>
          <a:bodyPr/>
          <a:lstStyle/>
          <a:p>
            <a:endParaRPr lang="en-US" dirty="0">
              <a:solidFill>
                <a:schemeClr val="bg1"/>
              </a:solidFill>
              <a:latin typeface="+mn-lt"/>
              <a:ea typeface="+mn-ea"/>
              <a:cs typeface="+mn-cs"/>
            </a:endParaRPr>
          </a:p>
          <a:p>
            <a:pPr>
              <a:buNone/>
            </a:pPr>
            <a:endParaRPr lang="en-US" dirty="0"/>
          </a:p>
        </p:txBody>
      </p:sp>
      <p:sp>
        <p:nvSpPr>
          <p:cNvPr id="9" name="TextBox 8"/>
          <p:cNvSpPr txBox="1"/>
          <p:nvPr/>
        </p:nvSpPr>
        <p:spPr>
          <a:xfrm>
            <a:off x="838200" y="1752600"/>
            <a:ext cx="7467600" cy="3139321"/>
          </a:xfrm>
          <a:prstGeom prst="rect">
            <a:avLst/>
          </a:prstGeom>
          <a:noFill/>
        </p:spPr>
        <p:txBody>
          <a:bodyPr wrap="square" rtlCol="0">
            <a:spAutoFit/>
          </a:bodyPr>
          <a:lstStyle/>
          <a:p>
            <a:endParaRPr lang="en-US" dirty="0"/>
          </a:p>
          <a:p>
            <a:pPr algn="ctr"/>
            <a:r>
              <a:rPr lang="en-US" sz="5400" b="1" dirty="0">
                <a:solidFill>
                  <a:schemeClr val="bg1"/>
                </a:solidFill>
              </a:rPr>
              <a:t>Explain the impact of the Pan-African movement.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Pan-</a:t>
            </a:r>
            <a:r>
              <a:rPr lang="en-US" b="1" dirty="0" err="1" smtClean="0"/>
              <a:t>Africanism</a:t>
            </a:r>
            <a:r>
              <a:rPr lang="en-US" b="1" dirty="0" smtClean="0"/>
              <a:t>, or the Pan-African Movement?</a:t>
            </a:r>
            <a:endParaRPr lang="en-US" b="1" dirty="0"/>
          </a:p>
        </p:txBody>
      </p:sp>
      <p:sp>
        <p:nvSpPr>
          <p:cNvPr id="5" name="Content Placeholder 4"/>
          <p:cNvSpPr>
            <a:spLocks noGrp="1"/>
          </p:cNvSpPr>
          <p:nvPr>
            <p:ph idx="1"/>
          </p:nvPr>
        </p:nvSpPr>
        <p:spPr/>
        <p:txBody>
          <a:bodyPr/>
          <a:lstStyle/>
          <a:p>
            <a:r>
              <a:rPr lang="en-US" sz="2000" b="1" dirty="0" smtClean="0">
                <a:solidFill>
                  <a:srgbClr val="FF0000"/>
                </a:solidFill>
              </a:rPr>
              <a:t>Movement dedicated to establishing independence for African nations and cultivating unity among black people throughout the world</a:t>
            </a:r>
            <a:r>
              <a:rPr lang="en-US" sz="2000" b="1" dirty="0" smtClean="0"/>
              <a:t>. </a:t>
            </a:r>
          </a:p>
          <a:p>
            <a:r>
              <a:rPr lang="en-US" sz="2000" b="1" dirty="0" smtClean="0"/>
              <a:t>It </a:t>
            </a:r>
            <a:r>
              <a:rPr lang="en-US" sz="2000" b="1" dirty="0" smtClean="0">
                <a:solidFill>
                  <a:srgbClr val="FF0000"/>
                </a:solidFill>
              </a:rPr>
              <a:t>originated in </a:t>
            </a:r>
            <a:r>
              <a:rPr lang="en-US" sz="2000" b="1" dirty="0" smtClean="0"/>
              <a:t>conferences held in </a:t>
            </a:r>
            <a:r>
              <a:rPr lang="en-US" sz="2000" b="1" dirty="0" smtClean="0">
                <a:solidFill>
                  <a:srgbClr val="FF0000"/>
                </a:solidFill>
              </a:rPr>
              <a:t>London</a:t>
            </a:r>
            <a:r>
              <a:rPr lang="en-US" sz="2000" b="1" dirty="0" smtClean="0"/>
              <a:t> (1900, 1919, 1921, 1923) and other cities. </a:t>
            </a:r>
          </a:p>
          <a:p>
            <a:r>
              <a:rPr lang="en-US" sz="2000" b="1" dirty="0" smtClean="0">
                <a:solidFill>
                  <a:srgbClr val="FF0000"/>
                </a:solidFill>
              </a:rPr>
              <a:t>W.E.B. </a:t>
            </a:r>
            <a:r>
              <a:rPr lang="en-US" sz="2000" b="1" dirty="0" err="1" smtClean="0">
                <a:solidFill>
                  <a:srgbClr val="FF0000"/>
                </a:solidFill>
              </a:rPr>
              <a:t>DuBois</a:t>
            </a:r>
            <a:r>
              <a:rPr lang="en-US" sz="2000" b="1" dirty="0" smtClean="0"/>
              <a:t>, from the </a:t>
            </a:r>
            <a:r>
              <a:rPr lang="en-US" sz="2000" b="1" dirty="0" smtClean="0">
                <a:solidFill>
                  <a:srgbClr val="FF0000"/>
                </a:solidFill>
              </a:rPr>
              <a:t>US</a:t>
            </a:r>
            <a:r>
              <a:rPr lang="en-US" sz="2000" b="1" dirty="0" smtClean="0"/>
              <a:t>, was a principal early leader. </a:t>
            </a:r>
          </a:p>
          <a:p>
            <a:r>
              <a:rPr lang="en-US" sz="2000" b="1" dirty="0" smtClean="0">
                <a:solidFill>
                  <a:srgbClr val="FF0000"/>
                </a:solidFill>
              </a:rPr>
              <a:t>Marcus Garvey was another leader </a:t>
            </a:r>
            <a:r>
              <a:rPr lang="en-US" sz="2000" b="1" dirty="0" smtClean="0"/>
              <a:t>of this movement from the US who was much more radical in his views.</a:t>
            </a:r>
          </a:p>
          <a:p>
            <a:r>
              <a:rPr lang="en-US" sz="2000" b="1" dirty="0" smtClean="0"/>
              <a:t>The important sixth Pan-African conference (Manchester, 1945) included </a:t>
            </a:r>
            <a:r>
              <a:rPr lang="en-US" sz="2000" b="1" dirty="0" err="1" smtClean="0">
                <a:solidFill>
                  <a:srgbClr val="FF0000"/>
                </a:solidFill>
              </a:rPr>
              <a:t>Jomo</a:t>
            </a:r>
            <a:r>
              <a:rPr lang="en-US" sz="2000" b="1" dirty="0" smtClean="0">
                <a:solidFill>
                  <a:srgbClr val="FF0000"/>
                </a:solidFill>
              </a:rPr>
              <a:t> Kenyatta from Kenya and </a:t>
            </a:r>
            <a:r>
              <a:rPr lang="en-US" sz="2000" b="1" dirty="0" err="1" smtClean="0">
                <a:solidFill>
                  <a:srgbClr val="FF0000"/>
                </a:solidFill>
              </a:rPr>
              <a:t>Kwame</a:t>
            </a:r>
            <a:r>
              <a:rPr lang="en-US" sz="2000" b="1" dirty="0" smtClean="0">
                <a:solidFill>
                  <a:srgbClr val="FF0000"/>
                </a:solidFill>
              </a:rPr>
              <a:t> Nkrumah from Ghana</a:t>
            </a:r>
            <a:r>
              <a:rPr lang="en-US" sz="2000" b="1" dirty="0" smtClean="0"/>
              <a:t>. This led to independence for many African nations.</a:t>
            </a:r>
          </a:p>
          <a:p>
            <a:r>
              <a:rPr lang="en-US" sz="2000" b="1" dirty="0" smtClean="0"/>
              <a:t>Led to the creation of the </a:t>
            </a:r>
            <a:r>
              <a:rPr lang="en-US" sz="2000" b="1" dirty="0" smtClean="0">
                <a:solidFill>
                  <a:srgbClr val="FF0000"/>
                </a:solidFill>
              </a:rPr>
              <a:t>African Union </a:t>
            </a:r>
            <a:r>
              <a:rPr lang="en-US" sz="2000" b="1" dirty="0" smtClean="0"/>
              <a:t>(AU).</a:t>
            </a:r>
          </a:p>
          <a:p>
            <a:pPr>
              <a:buNone/>
            </a:pPr>
            <a:endParaRPr lang="en-US" sz="1200" dirty="0" smtClean="0"/>
          </a:p>
          <a:p>
            <a:pPr>
              <a:buNone/>
            </a:pPr>
            <a:r>
              <a:rPr lang="en-US" sz="1200" dirty="0" smtClean="0"/>
              <a:t>http://www.britannica.com/EBchecked/topic/664787/Pan-African-movement </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ubois quote.jpg"/>
          <p:cNvPicPr>
            <a:picLocks noChangeAspect="1"/>
          </p:cNvPicPr>
          <p:nvPr/>
        </p:nvPicPr>
        <p:blipFill>
          <a:blip r:embed="rId2" cstate="print"/>
          <a:stretch>
            <a:fillRect/>
          </a:stretch>
        </p:blipFill>
        <p:spPr>
          <a:xfrm>
            <a:off x="228600" y="3810000"/>
            <a:ext cx="8629650" cy="2820875"/>
          </a:xfrm>
          <a:prstGeom prst="rect">
            <a:avLst/>
          </a:prstGeom>
        </p:spPr>
      </p:pic>
      <p:pic>
        <p:nvPicPr>
          <p:cNvPr id="3" name="Picture 2" descr="web-dubois-quotes.gif"/>
          <p:cNvPicPr>
            <a:picLocks noChangeAspect="1"/>
          </p:cNvPicPr>
          <p:nvPr/>
        </p:nvPicPr>
        <p:blipFill>
          <a:blip r:embed="rId3" cstate="print"/>
          <a:stretch>
            <a:fillRect/>
          </a:stretch>
        </p:blipFill>
        <p:spPr>
          <a:xfrm>
            <a:off x="381000" y="304800"/>
            <a:ext cx="8366145" cy="341522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762000" y="381000"/>
            <a:ext cx="7696200" cy="914400"/>
          </a:xfrm>
        </p:spPr>
        <p:txBody>
          <a:bodyPr/>
          <a:lstStyle/>
          <a:p>
            <a:r>
              <a:rPr lang="en-US"/>
              <a:t/>
            </a:r>
            <a:br>
              <a:rPr lang="en-US"/>
            </a:br>
            <a:r>
              <a:rPr lang="en-US"/>
              <a:t/>
            </a:r>
            <a:br>
              <a:rPr lang="en-US"/>
            </a:br>
            <a:r>
              <a:rPr lang="en-US"/>
              <a:t/>
            </a:r>
            <a:br>
              <a:rPr lang="en-US"/>
            </a:br>
            <a:r>
              <a:rPr lang="en-US" sz="3600"/>
              <a:t/>
            </a:r>
            <a:br>
              <a:rPr lang="en-US" sz="3600"/>
            </a:br>
            <a:r>
              <a:rPr lang="en-US" sz="3600"/>
              <a:t/>
            </a:r>
            <a:br>
              <a:rPr lang="en-US" sz="3600"/>
            </a:br>
            <a:r>
              <a:rPr lang="en-US" sz="3600"/>
              <a:t/>
            </a:r>
            <a:br>
              <a:rPr lang="en-US" sz="3600"/>
            </a:br>
            <a:r>
              <a:rPr lang="en-US" sz="3600"/>
              <a:t/>
            </a:r>
            <a:br>
              <a:rPr lang="en-US" sz="3600"/>
            </a:br>
            <a:r>
              <a:rPr lang="en-US" sz="3600"/>
              <a:t/>
            </a:r>
            <a:br>
              <a:rPr lang="en-US" sz="3600"/>
            </a:br>
            <a:r>
              <a:rPr lang="en-US" sz="3600">
                <a:solidFill>
                  <a:srgbClr val="99CCFF"/>
                </a:solidFill>
              </a:rPr>
              <a:t>SS7H1b</a:t>
            </a:r>
            <a:r>
              <a:rPr lang="en-US" sz="3200">
                <a:solidFill>
                  <a:srgbClr val="99CCFF"/>
                </a:solidFill>
              </a:rPr>
              <a:t/>
            </a:r>
            <a:br>
              <a:rPr lang="en-US" sz="3200">
                <a:solidFill>
                  <a:srgbClr val="99CCFF"/>
                </a:solidFill>
              </a:rPr>
            </a:br>
            <a:r>
              <a:rPr lang="en-US" sz="3200">
                <a:solidFill>
                  <a:srgbClr val="99CCFF"/>
                </a:solidFill>
              </a:rPr>
              <a:t/>
            </a:r>
            <a:br>
              <a:rPr lang="en-US" sz="3200">
                <a:solidFill>
                  <a:srgbClr val="99CCFF"/>
                </a:solidFill>
              </a:rPr>
            </a:br>
            <a:r>
              <a:rPr lang="en-US"/>
              <a:t>Explain how nationalism led to independence in South Africa, Kenya, and Nigeria</a:t>
            </a:r>
            <a:r>
              <a:rPr lang="en-US" sz="4000"/>
              <a:t>.</a:t>
            </a:r>
            <a:br>
              <a:rPr lang="en-US" sz="4000"/>
            </a:br>
            <a:r>
              <a:rPr lang="en-US"/>
              <a:t> </a:t>
            </a:r>
            <a:r>
              <a:rPr lang="en-US" sz="3600"/>
              <a:t/>
            </a:r>
            <a:br>
              <a:rPr lang="en-US" sz="3600"/>
            </a:br>
            <a:endParaRPr lang="en-US" sz="3600"/>
          </a:p>
        </p:txBody>
      </p:sp>
      <p:sp>
        <p:nvSpPr>
          <p:cNvPr id="67587" name="Rectangle 3"/>
          <p:cNvSpPr>
            <a:spLocks noGrp="1" noChangeArrowheads="1"/>
          </p:cNvSpPr>
          <p:nvPr>
            <p:ph type="subTitle" idx="1"/>
          </p:nvPr>
        </p:nvSpPr>
        <p:spPr>
          <a:xfrm>
            <a:off x="1295400" y="5105400"/>
            <a:ext cx="6400800" cy="990600"/>
          </a:xfrm>
        </p:spPr>
        <p:txBody>
          <a:bodyPr/>
          <a:lstStyle/>
          <a:p>
            <a:pPr>
              <a:lnSpc>
                <a:spcPct val="80000"/>
              </a:lnSpc>
            </a:pPr>
            <a:r>
              <a:rPr lang="en-US" sz="2000">
                <a:solidFill>
                  <a:srgbClr val="FFCC00"/>
                </a:solidFill>
              </a:rPr>
              <a:t>  Concepts:</a:t>
            </a:r>
          </a:p>
          <a:p>
            <a:pPr>
              <a:lnSpc>
                <a:spcPct val="80000"/>
              </a:lnSpc>
            </a:pPr>
            <a:r>
              <a:rPr lang="en-US" sz="2000">
                <a:solidFill>
                  <a:srgbClr val="FFCC00"/>
                </a:solidFill>
              </a:rPr>
              <a:t>Conflict Creates Change</a:t>
            </a:r>
          </a:p>
          <a:p>
            <a:pPr>
              <a:lnSpc>
                <a:spcPct val="80000"/>
              </a:lnSpc>
            </a:pPr>
            <a:r>
              <a:rPr lang="en-US" sz="2000">
                <a:solidFill>
                  <a:srgbClr val="FFCC00"/>
                </a:solidFill>
              </a:rPr>
              <a:t>Continuity and Change</a:t>
            </a:r>
          </a:p>
          <a:p>
            <a:pPr>
              <a:lnSpc>
                <a:spcPct val="80000"/>
              </a:lnSpc>
            </a:pPr>
            <a:endParaRPr lang="en-US" sz="4000">
              <a:solidFill>
                <a:srgbClr val="FFCC00"/>
              </a:solidFill>
            </a:endParaRPr>
          </a:p>
          <a:p>
            <a:pPr>
              <a:lnSpc>
                <a:spcPct val="80000"/>
              </a:lnSpc>
            </a:pPr>
            <a:endParaRPr lang="en-US" sz="4000">
              <a:solidFill>
                <a:srgbClr val="FFCC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Nationalism and Independence in Kenya</a:t>
            </a:r>
            <a:endParaRPr lang="en-US" sz="4000" b="1" dirty="0"/>
          </a:p>
        </p:txBody>
      </p:sp>
      <p:pic>
        <p:nvPicPr>
          <p:cNvPr id="7" name="Content Placeholder 6" descr="Kenyatta taking over.jpg"/>
          <p:cNvPicPr>
            <a:picLocks noGrp="1" noChangeAspect="1"/>
          </p:cNvPicPr>
          <p:nvPr>
            <p:ph sz="half" idx="1"/>
          </p:nvPr>
        </p:nvPicPr>
        <p:blipFill>
          <a:blip r:embed="rId2" cstate="print"/>
          <a:stretch>
            <a:fillRect/>
          </a:stretch>
        </p:blipFill>
        <p:spPr>
          <a:xfrm>
            <a:off x="2362200" y="1447800"/>
            <a:ext cx="4191000" cy="3143250"/>
          </a:xfrm>
        </p:spPr>
      </p:pic>
      <p:sp>
        <p:nvSpPr>
          <p:cNvPr id="3" name="Content Placeholder 2"/>
          <p:cNvSpPr>
            <a:spLocks noGrp="1"/>
          </p:cNvSpPr>
          <p:nvPr>
            <p:ph type="body" sz="half" idx="2"/>
          </p:nvPr>
        </p:nvSpPr>
        <p:spPr>
          <a:xfrm>
            <a:off x="381000" y="6096000"/>
            <a:ext cx="8305800" cy="533400"/>
          </a:xfrm>
        </p:spPr>
        <p:txBody>
          <a:bodyPr/>
          <a:lstStyle/>
          <a:p>
            <a:pPr algn="ctr">
              <a:buNone/>
            </a:pPr>
            <a:r>
              <a:rPr lang="en-US" sz="2400" dirty="0" smtClean="0">
                <a:hlinkClick r:id="rId3" tooltip="NYTimes.com &quot;This Day in History&quot;"/>
              </a:rPr>
              <a:t>NYTimes.com "This Day in History"</a:t>
            </a:r>
            <a:endParaRPr lang="en-US" sz="2400" dirty="0"/>
          </a:p>
        </p:txBody>
      </p:sp>
      <p:sp>
        <p:nvSpPr>
          <p:cNvPr id="8" name="TextBox 7"/>
          <p:cNvSpPr txBox="1"/>
          <p:nvPr/>
        </p:nvSpPr>
        <p:spPr>
          <a:xfrm>
            <a:off x="381000" y="4648200"/>
            <a:ext cx="8382000" cy="338554"/>
          </a:xfrm>
          <a:prstGeom prst="rect">
            <a:avLst/>
          </a:prstGeom>
          <a:noFill/>
        </p:spPr>
        <p:txBody>
          <a:bodyPr wrap="square" rtlCol="0">
            <a:spAutoFit/>
          </a:bodyPr>
          <a:lstStyle/>
          <a:p>
            <a:pPr algn="ctr"/>
            <a:r>
              <a:rPr lang="en-US" sz="1600" dirty="0" err="1" smtClean="0"/>
              <a:t>Jomo</a:t>
            </a:r>
            <a:r>
              <a:rPr lang="en-US" sz="1600" dirty="0" smtClean="0"/>
              <a:t> Kenyatta became Kenya's first post-independence leader in 1963</a:t>
            </a:r>
            <a:endParaRPr lang="en-US" sz="1600" dirty="0"/>
          </a:p>
        </p:txBody>
      </p:sp>
      <p:sp>
        <p:nvSpPr>
          <p:cNvPr id="9" name="TextBox 8"/>
          <p:cNvSpPr txBox="1"/>
          <p:nvPr/>
        </p:nvSpPr>
        <p:spPr>
          <a:xfrm>
            <a:off x="304800" y="5181600"/>
            <a:ext cx="8610600" cy="830997"/>
          </a:xfrm>
          <a:prstGeom prst="rect">
            <a:avLst/>
          </a:prstGeom>
          <a:noFill/>
        </p:spPr>
        <p:txBody>
          <a:bodyPr wrap="square" rtlCol="0">
            <a:spAutoFit/>
          </a:bodyPr>
          <a:lstStyle/>
          <a:p>
            <a:pPr algn="ctr"/>
            <a:r>
              <a:rPr lang="en-US" sz="2400" b="1" dirty="0" smtClean="0"/>
              <a:t>Kenya’s independence came after years of struggle and violence.</a:t>
            </a:r>
            <a:endParaRPr 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Nationalism and Independence in Nigeria</a:t>
            </a:r>
            <a:endParaRPr lang="en-US" sz="4000" b="1" dirty="0"/>
          </a:p>
        </p:txBody>
      </p:sp>
      <p:sp>
        <p:nvSpPr>
          <p:cNvPr id="3" name="Content Placeholder 2"/>
          <p:cNvSpPr>
            <a:spLocks noGrp="1"/>
          </p:cNvSpPr>
          <p:nvPr>
            <p:ph type="body" sz="half" idx="2"/>
          </p:nvPr>
        </p:nvSpPr>
        <p:spPr>
          <a:xfrm>
            <a:off x="381000" y="6096000"/>
            <a:ext cx="8305800" cy="533400"/>
          </a:xfrm>
        </p:spPr>
        <p:txBody>
          <a:bodyPr/>
          <a:lstStyle/>
          <a:p>
            <a:pPr algn="ctr">
              <a:buNone/>
            </a:pPr>
            <a:r>
              <a:rPr lang="en-US" sz="2400" dirty="0" smtClean="0">
                <a:hlinkClick r:id="rId2"/>
              </a:rPr>
              <a:t>Nigeria, after independence</a:t>
            </a:r>
            <a:endParaRPr lang="en-US" sz="2400" dirty="0"/>
          </a:p>
        </p:txBody>
      </p:sp>
      <p:sp>
        <p:nvSpPr>
          <p:cNvPr id="8" name="TextBox 7"/>
          <p:cNvSpPr txBox="1"/>
          <p:nvPr/>
        </p:nvSpPr>
        <p:spPr>
          <a:xfrm>
            <a:off x="304800" y="4800600"/>
            <a:ext cx="8382000" cy="1200329"/>
          </a:xfrm>
          <a:prstGeom prst="rect">
            <a:avLst/>
          </a:prstGeom>
          <a:noFill/>
        </p:spPr>
        <p:txBody>
          <a:bodyPr wrap="square" rtlCol="0">
            <a:spAutoFit/>
          </a:bodyPr>
          <a:lstStyle/>
          <a:p>
            <a:pPr algn="ctr"/>
            <a:r>
              <a:rPr lang="en-US" sz="2400" b="1" dirty="0" smtClean="0"/>
              <a:t>Nigeria gained their independence from Great Britain peacefully; however, civil war broke out over the ensuing power struggle shortly after. </a:t>
            </a:r>
            <a:endParaRPr lang="en-US" sz="2400" b="1" dirty="0"/>
          </a:p>
        </p:txBody>
      </p:sp>
      <p:pic>
        <p:nvPicPr>
          <p:cNvPr id="9" name="Content Placeholder 8" descr="Soldier-in-Biafran-war-19-010.jpg"/>
          <p:cNvPicPr>
            <a:picLocks noGrp="1" noChangeAspect="1"/>
          </p:cNvPicPr>
          <p:nvPr>
            <p:ph sz="half" idx="1"/>
          </p:nvPr>
        </p:nvPicPr>
        <p:blipFill>
          <a:blip r:embed="rId3" cstate="print"/>
          <a:stretch>
            <a:fillRect/>
          </a:stretch>
        </p:blipFill>
        <p:spPr>
          <a:xfrm>
            <a:off x="2286000" y="1524000"/>
            <a:ext cx="4648200" cy="2788920"/>
          </a:xfrm>
        </p:spPr>
      </p:pic>
      <p:sp>
        <p:nvSpPr>
          <p:cNvPr id="10" name="TextBox 9"/>
          <p:cNvSpPr txBox="1"/>
          <p:nvPr/>
        </p:nvSpPr>
        <p:spPr>
          <a:xfrm>
            <a:off x="1600200" y="4343400"/>
            <a:ext cx="5867400" cy="369332"/>
          </a:xfrm>
          <a:prstGeom prst="rect">
            <a:avLst/>
          </a:prstGeom>
          <a:noFill/>
        </p:spPr>
        <p:txBody>
          <a:bodyPr wrap="square" rtlCol="0">
            <a:spAutoFit/>
          </a:bodyPr>
          <a:lstStyle/>
          <a:p>
            <a:r>
              <a:rPr lang="en-US" dirty="0" smtClean="0"/>
              <a:t>A soldier involved in the </a:t>
            </a:r>
            <a:r>
              <a:rPr lang="en-US" dirty="0" err="1" smtClean="0"/>
              <a:t>Biafran</a:t>
            </a:r>
            <a:r>
              <a:rPr lang="en-US" dirty="0" smtClean="0"/>
              <a:t> war in Nigeria in 1968</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chalkboard">
  <a:themeElements>
    <a:clrScheme name="echalkboar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chalkboard">
      <a:majorFont>
        <a:latin typeface="CAC Futura Casual"/>
        <a:ea typeface=""/>
        <a:cs typeface=""/>
      </a:majorFont>
      <a:minorFont>
        <a:latin typeface="CAC Futura Casu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alkboar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chalkboar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chalkboar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chalkboar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chalkboar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chalkboar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chalkboar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chalkboard">
  <a:themeElements>
    <a:clrScheme name="echalkboar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chalkboard">
      <a:majorFont>
        <a:latin typeface="CAC Futura Casual"/>
        <a:ea typeface=""/>
        <a:cs typeface=""/>
      </a:majorFont>
      <a:minorFont>
        <a:latin typeface="CAC Futura Casu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alkboar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chalkboar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chalkboar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chalkboar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chalkboar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chalkboar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chalkboar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604</TotalTime>
  <Words>278</Words>
  <Application>Microsoft Office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CAC Futura Casual</vt:lpstr>
      <vt:lpstr>Times New Roman</vt:lpstr>
      <vt:lpstr>Wingdings</vt:lpstr>
      <vt:lpstr>Default Design</vt:lpstr>
      <vt:lpstr>echalkboard</vt:lpstr>
      <vt:lpstr>1_echalkboard</vt:lpstr>
      <vt:lpstr>        SS7H1b  Explain how nationalism led to independence in South Africa, Kenya, and Nigeria.   </vt:lpstr>
      <vt:lpstr>WARM       DECEMBER </vt:lpstr>
      <vt:lpstr>PowerPoint Presentation</vt:lpstr>
      <vt:lpstr>SS7H1d</vt:lpstr>
      <vt:lpstr>What is Pan-Africanism, or the Pan-African Movement?</vt:lpstr>
      <vt:lpstr>PowerPoint Presentation</vt:lpstr>
      <vt:lpstr>        SS7H1b  Explain how nationalism led to independence in South Africa, Kenya, and Nigeria.   </vt:lpstr>
      <vt:lpstr>Nationalism and Independence in Kenya</vt:lpstr>
      <vt:lpstr>Nationalism and Independence in Nigeria</vt:lpstr>
    </vt:vector>
  </TitlesOfParts>
  <Company>PCSD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SS7H1  The student will analyze continuity and change in Africa leading to the 21st century.</dc:title>
  <dc:creator>Paulding Co School District</dc:creator>
  <cp:lastModifiedBy>Brookelynn Ashworth</cp:lastModifiedBy>
  <cp:revision>18</cp:revision>
  <dcterms:created xsi:type="dcterms:W3CDTF">2008-12-08T15:10:22Z</dcterms:created>
  <dcterms:modified xsi:type="dcterms:W3CDTF">2015-12-09T21:41:05Z</dcterms:modified>
</cp:coreProperties>
</file>