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&amp; effects of air pollution AND flooding in Asia (China &amp; India)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945" y="2223654"/>
            <a:ext cx="116482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Tomorrow is your writing assignment! </a:t>
            </a:r>
            <a:r>
              <a:rPr lang="en-US" sz="2400" b="1" dirty="0" smtClean="0">
                <a:solidFill>
                  <a:schemeClr val="accent3"/>
                </a:solidFill>
              </a:rPr>
              <a:t>For homework tonight: get started on your outline!</a:t>
            </a:r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sz="2000" b="1" u="sng" dirty="0" smtClean="0">
                <a:solidFill>
                  <a:schemeClr val="accent1"/>
                </a:solidFill>
              </a:rPr>
              <a:t>Introduction </a:t>
            </a:r>
            <a:r>
              <a:rPr lang="en-US" dirty="0" smtClean="0"/>
              <a:t>– Hook, topic sentence, and THESIS Statement – discuss the air pollution/flooding in both China &amp; India</a:t>
            </a:r>
          </a:p>
          <a:p>
            <a:endParaRPr lang="en-US" dirty="0" smtClean="0"/>
          </a:p>
          <a:p>
            <a:r>
              <a:rPr lang="en-US" sz="2000" b="1" u="sng" dirty="0" smtClean="0">
                <a:solidFill>
                  <a:schemeClr val="accent1"/>
                </a:solidFill>
              </a:rPr>
              <a:t>2. Paragraph on air pollution </a:t>
            </a:r>
            <a:r>
              <a:rPr lang="en-US" dirty="0" smtClean="0"/>
              <a:t>– what are the causes and effects?  You must explain both </a:t>
            </a:r>
            <a:r>
              <a:rPr lang="en-US" b="1" dirty="0" smtClean="0">
                <a:solidFill>
                  <a:schemeClr val="accent3"/>
                </a:solidFill>
              </a:rPr>
              <a:t>CHINA and INDIA</a:t>
            </a:r>
          </a:p>
          <a:p>
            <a:endParaRPr lang="en-US" b="1" dirty="0" smtClean="0">
              <a:solidFill>
                <a:schemeClr val="accent3"/>
              </a:solidFill>
            </a:endParaRPr>
          </a:p>
          <a:p>
            <a:r>
              <a:rPr lang="en-US" b="1" u="sng" dirty="0" smtClean="0">
                <a:solidFill>
                  <a:schemeClr val="accent1"/>
                </a:solidFill>
              </a:rPr>
              <a:t>3. Paragraph on flooding </a:t>
            </a:r>
            <a:r>
              <a:rPr lang="en-US" dirty="0" smtClean="0"/>
              <a:t>– what are the causes and effects? </a:t>
            </a:r>
            <a:r>
              <a:rPr lang="en-US" dirty="0"/>
              <a:t>You must explain both </a:t>
            </a:r>
            <a:r>
              <a:rPr lang="en-US" b="1" dirty="0">
                <a:solidFill>
                  <a:schemeClr val="accent3"/>
                </a:solidFill>
              </a:rPr>
              <a:t>CHINA and </a:t>
            </a:r>
            <a:r>
              <a:rPr lang="en-US" b="1" dirty="0" smtClean="0">
                <a:solidFill>
                  <a:schemeClr val="accent3"/>
                </a:solidFill>
              </a:rPr>
              <a:t>INDIA</a:t>
            </a:r>
          </a:p>
          <a:p>
            <a:endParaRPr lang="en-US" b="1" dirty="0">
              <a:solidFill>
                <a:schemeClr val="accent3"/>
              </a:solidFill>
            </a:endParaRPr>
          </a:p>
          <a:p>
            <a:r>
              <a:rPr lang="en-US" sz="2000" b="1" u="sng" dirty="0" smtClean="0">
                <a:solidFill>
                  <a:schemeClr val="accent1"/>
                </a:solidFill>
              </a:rPr>
              <a:t>4. Conclusion </a:t>
            </a:r>
            <a:r>
              <a:rPr lang="en-US" dirty="0" smtClean="0"/>
              <a:t>– How would you describe the everyday life of these Asians living in China and India? How do you feel about all of this? (Opinion) – restatement of thesis (remember, you are writing this in a different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119</TotalTime>
  <Words>139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Causes &amp; effects of air pollution AND flooding in Asia (China &amp; India)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&amp; effects of air pollution AND flooding in Asia (China &amp; India)</dc:title>
  <dc:creator>Brookelynn Ashworth</dc:creator>
  <cp:lastModifiedBy>Brookelynn Ashworth</cp:lastModifiedBy>
  <cp:revision>2</cp:revision>
  <dcterms:created xsi:type="dcterms:W3CDTF">2016-02-03T15:09:22Z</dcterms:created>
  <dcterms:modified xsi:type="dcterms:W3CDTF">2016-02-03T17:08:48Z</dcterms:modified>
</cp:coreProperties>
</file>